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9" r:id="rId3"/>
    <p:sldId id="256" r:id="rId4"/>
    <p:sldId id="257" r:id="rId5"/>
    <p:sldId id="261" r:id="rId6"/>
    <p:sldId id="262" r:id="rId7"/>
    <p:sldId id="263" r:id="rId8"/>
    <p:sldId id="258" r:id="rId9"/>
    <p:sldId id="264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69" d="100"/>
          <a:sy n="69" d="100"/>
        </p:scale>
        <p:origin x="4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23542-1584-44F0-A01A-5319588EBCD3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8E492-F99E-49F2-9935-1A4C7A248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8659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23542-1584-44F0-A01A-5319588EBCD3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8E492-F99E-49F2-9935-1A4C7A248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886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23542-1584-44F0-A01A-5319588EBCD3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8E492-F99E-49F2-9935-1A4C7A248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3743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23542-1584-44F0-A01A-5319588EBCD3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8E492-F99E-49F2-9935-1A4C7A248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6746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23542-1584-44F0-A01A-5319588EBCD3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8E492-F99E-49F2-9935-1A4C7A248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784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23542-1584-44F0-A01A-5319588EBCD3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8E492-F99E-49F2-9935-1A4C7A248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268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23542-1584-44F0-A01A-5319588EBCD3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8E492-F99E-49F2-9935-1A4C7A248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1875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23542-1584-44F0-A01A-5319588EBCD3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8E492-F99E-49F2-9935-1A4C7A248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8193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23542-1584-44F0-A01A-5319588EBCD3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8E492-F99E-49F2-9935-1A4C7A248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263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23542-1584-44F0-A01A-5319588EBCD3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8E492-F99E-49F2-9935-1A4C7A248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6233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23542-1584-44F0-A01A-5319588EBCD3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8E492-F99E-49F2-9935-1A4C7A248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2342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23542-1584-44F0-A01A-5319588EBCD3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8E492-F99E-49F2-9935-1A4C7A248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0561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1CFF79-45B8-45AC-A413-AFDF1633D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113568" cy="1325563"/>
          </a:xfrm>
        </p:spPr>
        <p:txBody>
          <a:bodyPr>
            <a:normAutofit/>
          </a:bodyPr>
          <a:lstStyle/>
          <a:p>
            <a:r>
              <a:rPr lang="en-US" altLang="ja-JP" sz="2800" b="1" dirty="0" err="1">
                <a:latin typeface="+mn-ea"/>
                <a:ea typeface="+mn-ea"/>
              </a:rPr>
              <a:t>MetabolomicsWorkbenchR</a:t>
            </a:r>
            <a:r>
              <a:rPr lang="ja-JP" altLang="en-US" sz="2800" b="1" dirty="0">
                <a:latin typeface="+mn-ea"/>
                <a:ea typeface="+mn-ea"/>
              </a:rPr>
              <a:t>を用いたデータ取得</a:t>
            </a:r>
            <a:endParaRPr kumimoji="1" lang="ja-JP" altLang="en-US" sz="2800" b="1" dirty="0">
              <a:latin typeface="+mn-ea"/>
              <a:ea typeface="+mn-ea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B170AF-4F2A-4E62-8DB3-2F4120141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90676"/>
            <a:ext cx="7886700" cy="4902198"/>
          </a:xfrm>
        </p:spPr>
        <p:txBody>
          <a:bodyPr>
            <a:normAutofit/>
          </a:bodyPr>
          <a:lstStyle/>
          <a:p>
            <a:r>
              <a:rPr kumimoji="1" lang="ja-JP" altLang="en-US" sz="2400" dirty="0">
                <a:latin typeface="+mn-ea"/>
              </a:rPr>
              <a:t>全ての</a:t>
            </a:r>
            <a:r>
              <a:rPr kumimoji="1" lang="en-US" altLang="ja-JP" sz="2400" dirty="0">
                <a:latin typeface="+mn-ea"/>
              </a:rPr>
              <a:t>study id</a:t>
            </a:r>
            <a:r>
              <a:rPr kumimoji="1" lang="ja-JP" altLang="en-US" sz="2400" dirty="0">
                <a:latin typeface="+mn-ea"/>
              </a:rPr>
              <a:t>を取得してから、各</a:t>
            </a:r>
            <a:r>
              <a:rPr kumimoji="1" lang="en-US" altLang="ja-JP" sz="2400" dirty="0">
                <a:latin typeface="+mn-ea"/>
              </a:rPr>
              <a:t>id</a:t>
            </a:r>
            <a:r>
              <a:rPr kumimoji="1" lang="ja-JP" altLang="en-US" sz="2400" dirty="0">
                <a:latin typeface="+mn-ea"/>
              </a:rPr>
              <a:t>に対してデータを取得するのを繰り返す</a:t>
            </a:r>
            <a:r>
              <a:rPr kumimoji="1" lang="en-US" altLang="ja-JP" sz="2400" dirty="0">
                <a:latin typeface="+mn-ea"/>
              </a:rPr>
              <a:t>(1</a:t>
            </a:r>
            <a:r>
              <a:rPr kumimoji="1" lang="ja-JP" altLang="en-US" sz="2400" dirty="0">
                <a:latin typeface="+mn-ea"/>
              </a:rPr>
              <a:t>～</a:t>
            </a:r>
            <a:r>
              <a:rPr kumimoji="1" lang="en-US" altLang="ja-JP" sz="2400" dirty="0">
                <a:latin typeface="+mn-ea"/>
              </a:rPr>
              <a:t>100</a:t>
            </a:r>
            <a:r>
              <a:rPr kumimoji="1" lang="ja-JP" altLang="en-US" sz="2400" dirty="0">
                <a:latin typeface="+mn-ea"/>
              </a:rPr>
              <a:t>試験まで</a:t>
            </a:r>
            <a:r>
              <a:rPr kumimoji="1" lang="en-US" altLang="ja-JP" sz="2400" dirty="0">
                <a:latin typeface="+mn-ea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b="1" dirty="0" err="1">
                <a:latin typeface="+mn-ea"/>
              </a:rPr>
              <a:t>output_item</a:t>
            </a:r>
            <a:r>
              <a:rPr kumimoji="1" lang="en-US" altLang="ja-JP" sz="2400" b="1" dirty="0">
                <a:latin typeface="+mn-ea"/>
              </a:rPr>
              <a:t> = 'data’</a:t>
            </a:r>
          </a:p>
          <a:p>
            <a:pPr lvl="1"/>
            <a:r>
              <a:rPr lang="en-US" altLang="ja-JP" sz="2000" dirty="0">
                <a:latin typeface="+mn-ea"/>
              </a:rPr>
              <a:t>100</a:t>
            </a:r>
            <a:r>
              <a:rPr lang="ja-JP" altLang="en-US" sz="2000" dirty="0">
                <a:latin typeface="+mn-ea"/>
              </a:rPr>
              <a:t>件中</a:t>
            </a:r>
            <a:r>
              <a:rPr lang="en-US" altLang="ja-JP" sz="2000" dirty="0">
                <a:latin typeface="+mn-ea"/>
              </a:rPr>
              <a:t>64</a:t>
            </a:r>
            <a:r>
              <a:rPr lang="ja-JP" altLang="en-US" sz="2000" dirty="0">
                <a:latin typeface="+mn-ea"/>
              </a:rPr>
              <a:t>件が取得できたが、</a:t>
            </a:r>
            <a:r>
              <a:rPr lang="en-US" altLang="ja-JP" sz="2000" dirty="0">
                <a:latin typeface="+mn-ea"/>
              </a:rPr>
              <a:t>36</a:t>
            </a:r>
            <a:r>
              <a:rPr lang="ja-JP" altLang="en-US" sz="2000" dirty="0">
                <a:latin typeface="+mn-ea"/>
              </a:rPr>
              <a:t>件のデータについては警告が出て取得できなかった</a:t>
            </a:r>
            <a:endParaRPr lang="en-US" altLang="ja-JP" sz="2000" dirty="0">
              <a:latin typeface="+mn-ea"/>
            </a:endParaRPr>
          </a:p>
          <a:p>
            <a:pPr lvl="1"/>
            <a:r>
              <a:rPr kumimoji="1" lang="en-US" altLang="ja-JP" sz="2000" dirty="0">
                <a:latin typeface="+mn-ea"/>
              </a:rPr>
              <a:t>There were no results for your query.</a:t>
            </a:r>
          </a:p>
          <a:p>
            <a:pPr lvl="1"/>
            <a:r>
              <a:rPr kumimoji="1" lang="en-US" altLang="ja-JP" sz="2000" dirty="0">
                <a:latin typeface="+mn-ea"/>
              </a:rPr>
              <a:t>Server error: (500) Internal Server Error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b="1" dirty="0" err="1">
                <a:latin typeface="+mn-ea"/>
              </a:rPr>
              <a:t>output_item</a:t>
            </a:r>
            <a:r>
              <a:rPr kumimoji="1" lang="en-US" altLang="ja-JP" sz="2400" b="1" dirty="0">
                <a:latin typeface="+mn-ea"/>
              </a:rPr>
              <a:t> = '</a:t>
            </a:r>
            <a:r>
              <a:rPr kumimoji="1" lang="en-US" altLang="ja-JP" sz="2400" b="1" dirty="0" err="1">
                <a:latin typeface="+mn-ea"/>
              </a:rPr>
              <a:t>datatable</a:t>
            </a:r>
            <a:r>
              <a:rPr kumimoji="1" lang="en-US" altLang="ja-JP" sz="2400" b="1" dirty="0">
                <a:latin typeface="+mn-ea"/>
              </a:rPr>
              <a:t>’</a:t>
            </a:r>
          </a:p>
          <a:p>
            <a:pPr lvl="1"/>
            <a:r>
              <a:rPr kumimoji="1" lang="ja-JP" altLang="en-US" sz="2000" dirty="0">
                <a:latin typeface="+mn-ea"/>
              </a:rPr>
              <a:t>エラーで止まる</a:t>
            </a:r>
            <a:endParaRPr kumimoji="1" lang="en-US" altLang="ja-JP" sz="2000" dirty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b="1" dirty="0" err="1">
                <a:latin typeface="+mn-ea"/>
              </a:rPr>
              <a:t>output_item</a:t>
            </a:r>
            <a:r>
              <a:rPr kumimoji="1" lang="en-US" altLang="ja-JP" sz="2400" b="1" dirty="0">
                <a:latin typeface="+mn-ea"/>
              </a:rPr>
              <a:t> = ‘</a:t>
            </a:r>
            <a:r>
              <a:rPr kumimoji="1" lang="en-US" altLang="ja-JP" sz="2400" b="1" dirty="0" err="1">
                <a:latin typeface="+mn-ea"/>
              </a:rPr>
              <a:t>mwtab</a:t>
            </a:r>
            <a:r>
              <a:rPr kumimoji="1" lang="en-US" altLang="ja-JP" sz="2400" b="1" dirty="0">
                <a:latin typeface="+mn-ea"/>
              </a:rPr>
              <a:t>’</a:t>
            </a:r>
          </a:p>
          <a:p>
            <a:pPr lvl="1"/>
            <a:r>
              <a:rPr lang="ja-JP" altLang="en-US" sz="2000" dirty="0">
                <a:latin typeface="+mn-ea"/>
              </a:rPr>
              <a:t>エラーで止まる</a:t>
            </a:r>
            <a:endParaRPr kumimoji="1" lang="en-US" altLang="ja-JP" sz="2000" dirty="0">
              <a:latin typeface="+mn-ea"/>
            </a:endParaRPr>
          </a:p>
          <a:p>
            <a:r>
              <a:rPr lang="ja-JP" altLang="en-US" sz="2400" dirty="0">
                <a:latin typeface="+mn-ea"/>
              </a:rPr>
              <a:t>問題なく全て取得できる方法はなさそうだが、</a:t>
            </a:r>
            <a:r>
              <a:rPr kumimoji="1" lang="en-US" altLang="ja-JP" sz="2400" b="1" dirty="0" err="1">
                <a:latin typeface="+mn-ea"/>
              </a:rPr>
              <a:t>output_item</a:t>
            </a:r>
            <a:r>
              <a:rPr kumimoji="1" lang="en-US" altLang="ja-JP" sz="2400" b="1" dirty="0">
                <a:latin typeface="+mn-ea"/>
              </a:rPr>
              <a:t> = ‘data’</a:t>
            </a:r>
            <a:r>
              <a:rPr kumimoji="1" lang="ja-JP" altLang="en-US" sz="2400" dirty="0">
                <a:latin typeface="+mn-ea"/>
              </a:rPr>
              <a:t>が良さそう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6596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8626AF-94E0-4756-9C3E-2156A490C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99EECD-3DEE-40A3-9514-B84A6D834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1357B9B-9C2C-444B-BDF6-87E0C4D2A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8590"/>
            <a:ext cx="8534400" cy="656082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3791387-0D76-4524-8333-1E05FE9547DF}"/>
              </a:ext>
            </a:extLst>
          </p:cNvPr>
          <p:cNvSpPr txBox="1"/>
          <p:nvPr/>
        </p:nvSpPr>
        <p:spPr>
          <a:xfrm>
            <a:off x="5671751" y="4707381"/>
            <a:ext cx="2723823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データが登録されている</a:t>
            </a:r>
          </a:p>
        </p:txBody>
      </p:sp>
    </p:spTree>
    <p:extLst>
      <p:ext uri="{BB962C8B-B14F-4D97-AF65-F5344CB8AC3E}">
        <p14:creationId xmlns:p14="http://schemas.microsoft.com/office/powerpoint/2010/main" val="1240173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3639A5-C97C-49D3-A658-C1C292994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b="1" dirty="0">
                <a:latin typeface="+mn-ea"/>
                <a:ea typeface="+mn-ea"/>
              </a:rPr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01538C-1E8D-448F-B392-5AE61DC36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>
                <a:latin typeface="+mn-ea"/>
              </a:rPr>
              <a:t>100</a:t>
            </a:r>
            <a:r>
              <a:rPr lang="ja-JP" altLang="en-US" sz="2400" dirty="0">
                <a:latin typeface="+mn-ea"/>
              </a:rPr>
              <a:t>件中</a:t>
            </a:r>
            <a:r>
              <a:rPr lang="en-US" altLang="ja-JP" sz="2400" dirty="0">
                <a:latin typeface="+mn-ea"/>
              </a:rPr>
              <a:t>64</a:t>
            </a:r>
            <a:r>
              <a:rPr lang="ja-JP" altLang="en-US" sz="2400" dirty="0">
                <a:latin typeface="+mn-ea"/>
              </a:rPr>
              <a:t>件は問題なく取得できていそう</a:t>
            </a:r>
            <a:endParaRPr lang="en-US" altLang="ja-JP" sz="2400" dirty="0">
              <a:latin typeface="+mn-ea"/>
            </a:endParaRPr>
          </a:p>
          <a:p>
            <a:endParaRPr kumimoji="1" lang="en-US" altLang="ja-JP" sz="2400" dirty="0">
              <a:latin typeface="+mn-ea"/>
            </a:endParaRPr>
          </a:p>
          <a:p>
            <a:r>
              <a:rPr kumimoji="1" lang="en-US" altLang="ja-JP" sz="2400" dirty="0">
                <a:latin typeface="+mn-ea"/>
              </a:rPr>
              <a:t>“There were no results for your query”</a:t>
            </a:r>
            <a:r>
              <a:rPr kumimoji="1" lang="ja-JP" altLang="en-US" sz="2400" dirty="0">
                <a:latin typeface="+mn-ea"/>
              </a:rPr>
              <a:t>の警告が出る場合は、メタボロームデータが登録されていない可能性がある</a:t>
            </a:r>
            <a:endParaRPr kumimoji="1" lang="en-US" altLang="ja-JP" sz="2400" dirty="0">
              <a:latin typeface="+mn-ea"/>
            </a:endParaRPr>
          </a:p>
          <a:p>
            <a:pPr lvl="1"/>
            <a:r>
              <a:rPr lang="ja-JP" altLang="en-US" dirty="0">
                <a:latin typeface="+mn-ea"/>
              </a:rPr>
              <a:t>ただ全て確認したわけではない</a:t>
            </a:r>
            <a:endParaRPr lang="en-US" altLang="ja-JP" dirty="0">
              <a:latin typeface="+mn-ea"/>
            </a:endParaRPr>
          </a:p>
          <a:p>
            <a:r>
              <a:rPr kumimoji="1" lang="en-US" altLang="ja-JP" sz="2400" dirty="0">
                <a:latin typeface="+mn-ea"/>
              </a:rPr>
              <a:t>“Server error: (500) Internal Server Error”</a:t>
            </a:r>
            <a:r>
              <a:rPr kumimoji="1" lang="ja-JP" altLang="en-US" sz="2400" dirty="0">
                <a:latin typeface="+mn-ea"/>
              </a:rPr>
              <a:t>の警告が出る場合、メタボロームデータが登録されているが取得できない</a:t>
            </a:r>
            <a:endParaRPr kumimoji="1" lang="en-US" altLang="ja-JP" sz="2400" dirty="0">
              <a:latin typeface="+mn-ea"/>
            </a:endParaRPr>
          </a:p>
          <a:p>
            <a:pPr lvl="1"/>
            <a:r>
              <a:rPr lang="ja-JP" altLang="en-US" dirty="0">
                <a:latin typeface="+mn-ea"/>
              </a:rPr>
              <a:t>理由は調査が必要、もしくはあきらめて警告が出るものは手作業でデータを収集する？</a:t>
            </a:r>
            <a:endParaRPr kumimoji="1" lang="ja-JP" altLang="en-US" dirty="0">
              <a:latin typeface="+mn-ea"/>
            </a:endParaRPr>
          </a:p>
          <a:p>
            <a:endParaRPr lang="en-US" altLang="ja-JP" sz="2400" dirty="0">
              <a:latin typeface="+mn-ea"/>
            </a:endParaRPr>
          </a:p>
          <a:p>
            <a:endParaRPr kumimoji="1" lang="ja-JP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091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0BECD2-011D-4B67-ACED-A15B9A62A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b="1" dirty="0">
                <a:latin typeface="+mn-ea"/>
                <a:ea typeface="+mn-ea"/>
              </a:rPr>
              <a:t>取得できないケースの例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DCF568-7E26-4D09-951A-1919E7C42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>
                <a:latin typeface="+mn-ea"/>
              </a:rPr>
              <a:t>"ST000019"</a:t>
            </a:r>
          </a:p>
          <a:p>
            <a:pPr lvl="1"/>
            <a:r>
              <a:rPr kumimoji="1" lang="en-US" altLang="ja-JP" dirty="0">
                <a:latin typeface="+mn-ea"/>
              </a:rPr>
              <a:t>There were no results for your query.</a:t>
            </a:r>
          </a:p>
          <a:p>
            <a:endParaRPr kumimoji="1" lang="en-US" altLang="ja-JP" dirty="0">
              <a:latin typeface="+mn-ea"/>
            </a:endParaRPr>
          </a:p>
          <a:p>
            <a:r>
              <a:rPr kumimoji="1" lang="en-US" altLang="ja-JP" dirty="0">
                <a:latin typeface="+mn-ea"/>
              </a:rPr>
              <a:t>"ST000046"</a:t>
            </a:r>
            <a:endParaRPr kumimoji="1" lang="ja-JP" altLang="en-US" dirty="0">
              <a:latin typeface="+mn-ea"/>
            </a:endParaRPr>
          </a:p>
          <a:p>
            <a:pPr lvl="1"/>
            <a:r>
              <a:rPr kumimoji="1" lang="en-US" altLang="ja-JP" dirty="0">
                <a:latin typeface="+mn-ea"/>
              </a:rPr>
              <a:t>Server error: (500) Internal Server Error</a:t>
            </a:r>
          </a:p>
          <a:p>
            <a:endParaRPr kumimoji="1" lang="en-US" altLang="ja-JP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0581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EF9139-E310-460B-8CA9-B7FF48F1E1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1AA37E0-8D54-4F8C-A1A8-CA06341FBD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BE58B57-A0E3-4FF9-86D9-D6B9FD620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8590"/>
            <a:ext cx="8534400" cy="656082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A185BF4-A6D8-4755-B001-0EA93442419D}"/>
              </a:ext>
            </a:extLst>
          </p:cNvPr>
          <p:cNvSpPr txBox="1"/>
          <p:nvPr/>
        </p:nvSpPr>
        <p:spPr>
          <a:xfrm>
            <a:off x="4572000" y="3681770"/>
            <a:ext cx="2723823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データを取得できる場合</a:t>
            </a: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A630D13-FD11-4613-BD15-797EACF6355E}"/>
              </a:ext>
            </a:extLst>
          </p:cNvPr>
          <p:cNvCxnSpPr>
            <a:cxnSpLocks/>
          </p:cNvCxnSpPr>
          <p:nvPr/>
        </p:nvCxnSpPr>
        <p:spPr>
          <a:xfrm>
            <a:off x="4942703" y="3429000"/>
            <a:ext cx="158166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921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275716-227A-44B0-9F9C-680F699DD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5FE6E2-CFEC-42BC-B943-4598FF724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199586A-64F2-4939-A628-F40ADFA78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8590"/>
            <a:ext cx="8534400" cy="656082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4BC800E-A978-43F5-A0BF-04E395EDC474}"/>
              </a:ext>
            </a:extLst>
          </p:cNvPr>
          <p:cNvSpPr txBox="1"/>
          <p:nvPr/>
        </p:nvSpPr>
        <p:spPr>
          <a:xfrm>
            <a:off x="3645244" y="3533488"/>
            <a:ext cx="4054315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+mn-ea"/>
              </a:rPr>
              <a:t>There were no results for your query</a:t>
            </a:r>
            <a:endParaRPr kumimoji="1" lang="ja-JP" altLang="en-US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DFEC2DF-1B9D-4D60-9A1E-2AEA916DCA4B}"/>
              </a:ext>
            </a:extLst>
          </p:cNvPr>
          <p:cNvCxnSpPr/>
          <p:nvPr/>
        </p:nvCxnSpPr>
        <p:spPr>
          <a:xfrm>
            <a:off x="3422822" y="3429000"/>
            <a:ext cx="127274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605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8721A8-00C9-42BE-9717-0B98CF505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8E5764-8C3F-4404-A2C0-34B02EBCD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1FD0A7D-A161-4D46-91BE-D932A55EC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75" y="148590"/>
            <a:ext cx="8534400" cy="656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88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24F5C0-AFCE-4601-9F84-F994FDA22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27315C-E2EC-467E-B9CF-88D172D49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4B9C115-D4C3-4518-8A51-49AA1A978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8590"/>
            <a:ext cx="8534400" cy="656082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4630433-9687-4383-BFEB-CA545A78EDF6}"/>
              </a:ext>
            </a:extLst>
          </p:cNvPr>
          <p:cNvSpPr txBox="1"/>
          <p:nvPr/>
        </p:nvSpPr>
        <p:spPr>
          <a:xfrm>
            <a:off x="4572000" y="3681770"/>
            <a:ext cx="3647152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メタデータしか登録されていない</a:t>
            </a:r>
          </a:p>
        </p:txBody>
      </p:sp>
    </p:spTree>
    <p:extLst>
      <p:ext uri="{BB962C8B-B14F-4D97-AF65-F5344CB8AC3E}">
        <p14:creationId xmlns:p14="http://schemas.microsoft.com/office/powerpoint/2010/main" val="2307319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F65530-FB7E-4B82-9797-D02EFF4C6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EF7BDA-01F5-4F9F-B81B-713C3465E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47E3731-15AF-47FB-B13E-DA5391D48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8590"/>
            <a:ext cx="8534400" cy="656082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C246CF3-33F7-47C4-80FF-3F2076FE754E}"/>
              </a:ext>
            </a:extLst>
          </p:cNvPr>
          <p:cNvSpPr txBox="1"/>
          <p:nvPr/>
        </p:nvSpPr>
        <p:spPr>
          <a:xfrm>
            <a:off x="4757351" y="4707381"/>
            <a:ext cx="3647152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メタデータしか登録されていない</a:t>
            </a:r>
          </a:p>
        </p:txBody>
      </p:sp>
    </p:spTree>
    <p:extLst>
      <p:ext uri="{BB962C8B-B14F-4D97-AF65-F5344CB8AC3E}">
        <p14:creationId xmlns:p14="http://schemas.microsoft.com/office/powerpoint/2010/main" val="2621143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C273A5-B89D-46E7-AFA8-FD08C59B6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FEF291-B92F-4D49-81B7-53F1F9CFE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C6D0A38-6171-41C5-8D56-928C802BE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8590"/>
            <a:ext cx="8534400" cy="656082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E820548-0135-42F3-80FB-E8663192286D}"/>
              </a:ext>
            </a:extLst>
          </p:cNvPr>
          <p:cNvSpPr txBox="1"/>
          <p:nvPr/>
        </p:nvSpPr>
        <p:spPr>
          <a:xfrm>
            <a:off x="3299255" y="3631962"/>
            <a:ext cx="4352474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+mn-ea"/>
              </a:rPr>
              <a:t>Server error: (500) Internal Server Error</a:t>
            </a:r>
            <a:endParaRPr kumimoji="1" lang="ja-JP" altLang="en-US" dirty="0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B8FFD2FC-318E-4265-9FE0-4E1C39F9ED33}"/>
              </a:ext>
            </a:extLst>
          </p:cNvPr>
          <p:cNvCxnSpPr>
            <a:cxnSpLocks/>
          </p:cNvCxnSpPr>
          <p:nvPr/>
        </p:nvCxnSpPr>
        <p:spPr>
          <a:xfrm>
            <a:off x="4917989" y="3391930"/>
            <a:ext cx="158166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367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1CFF79-45B8-45AC-A413-AFDF1633D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B170AF-4F2A-4E62-8DB3-2F4120141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B8EFBE6-DE77-4A7E-907F-6A6AA4033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8590"/>
            <a:ext cx="8534400" cy="656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843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267</Words>
  <Application>Microsoft Office PowerPoint</Application>
  <PresentationFormat>画面に合わせる (4:3)</PresentationFormat>
  <Paragraphs>30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游ゴシック</vt:lpstr>
      <vt:lpstr>Arial</vt:lpstr>
      <vt:lpstr>Calibri</vt:lpstr>
      <vt:lpstr>Calibri Light</vt:lpstr>
      <vt:lpstr>Office テーマ</vt:lpstr>
      <vt:lpstr>MetabolomicsWorkbenchRを用いたデータ取得</vt:lpstr>
      <vt:lpstr>取得できないケースの例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まとめ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山本 博之</dc:creator>
  <cp:lastModifiedBy>山本 博之</cp:lastModifiedBy>
  <cp:revision>9</cp:revision>
  <dcterms:created xsi:type="dcterms:W3CDTF">2020-11-11T09:51:49Z</dcterms:created>
  <dcterms:modified xsi:type="dcterms:W3CDTF">2020-11-11T10:35:50Z</dcterms:modified>
</cp:coreProperties>
</file>