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21</Words>
  <Application>Microsoft Macintosh PowerPoint</Application>
  <PresentationFormat>Bildspel på skärmen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PowerPoint-presentation</vt:lpstr>
    </vt:vector>
  </TitlesOfParts>
  <Company>Arnell Consulting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Jim Arnell</dc:creator>
  <cp:lastModifiedBy>Jim Arnell</cp:lastModifiedBy>
  <cp:revision>7</cp:revision>
  <dcterms:created xsi:type="dcterms:W3CDTF">2013-06-07T11:01:20Z</dcterms:created>
  <dcterms:modified xsi:type="dcterms:W3CDTF">2013-06-07T21:04:00Z</dcterms:modified>
</cp:coreProperties>
</file>