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4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9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4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4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98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3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0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94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2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76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23518" y="0"/>
            <a:ext cx="2927961" cy="5788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Time reporting server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" y="-23506"/>
            <a:ext cx="418850" cy="578816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2951479" y="-444"/>
            <a:ext cx="6192521" cy="5788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Logout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234683" y="2328134"/>
            <a:ext cx="5385567" cy="2528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>
            <a:off x="1234683" y="2328134"/>
            <a:ext cx="5385567" cy="57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Time entries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234683" y="2895192"/>
            <a:ext cx="999504" cy="408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sp>
        <p:nvSpPr>
          <p:cNvPr id="16" name="Rektangel 15"/>
          <p:cNvSpPr/>
          <p:nvPr/>
        </p:nvSpPr>
        <p:spPr>
          <a:xfrm>
            <a:off x="2234187" y="2895192"/>
            <a:ext cx="999504" cy="408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Stop</a:t>
            </a:r>
          </a:p>
        </p:txBody>
      </p:sp>
      <p:sp>
        <p:nvSpPr>
          <p:cNvPr id="17" name="Rektangel 16"/>
          <p:cNvSpPr/>
          <p:nvPr/>
        </p:nvSpPr>
        <p:spPr>
          <a:xfrm>
            <a:off x="3233690" y="2895192"/>
            <a:ext cx="3386559" cy="408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Project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1234216" y="3329784"/>
            <a:ext cx="999504" cy="408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smtClean="0"/>
              <a:t>10:00</a:t>
            </a:r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2233720" y="3329784"/>
            <a:ext cx="999504" cy="408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smtClean="0"/>
              <a:t>12:30</a:t>
            </a:r>
          </a:p>
        </p:txBody>
      </p:sp>
      <p:sp>
        <p:nvSpPr>
          <p:cNvPr id="20" name="Rektangel 19"/>
          <p:cNvSpPr/>
          <p:nvPr/>
        </p:nvSpPr>
        <p:spPr>
          <a:xfrm>
            <a:off x="3233223" y="3329784"/>
            <a:ext cx="3386559" cy="408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smtClean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49143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</Words>
  <Application>Microsoft Macintosh PowerPoint</Application>
  <PresentationFormat>Bildspel på skärmen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>Arnell Consulting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Jim Arnell</dc:creator>
  <cp:lastModifiedBy>Jim Arnell</cp:lastModifiedBy>
  <cp:revision>5</cp:revision>
  <dcterms:created xsi:type="dcterms:W3CDTF">2013-06-07T11:01:20Z</dcterms:created>
  <dcterms:modified xsi:type="dcterms:W3CDTF">2013-06-07T12:53:05Z</dcterms:modified>
</cp:coreProperties>
</file>