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4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9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41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4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98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3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0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894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4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27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F4F9-CDD6-A241-AE14-B4DCAE771C7F}" type="datetimeFigureOut">
              <a:rPr lang="sv-SE" smtClean="0"/>
              <a:t>6/7/13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EC6F-BF40-AF4A-9F8B-5826158A8F4C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76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23518" y="0"/>
            <a:ext cx="2927961" cy="578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Time reporting server</a:t>
            </a: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0" y="-23506"/>
            <a:ext cx="418850" cy="578816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2951479" y="-444"/>
            <a:ext cx="6192521" cy="5788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Logout</a:t>
            </a:r>
          </a:p>
        </p:txBody>
      </p:sp>
      <p:grpSp>
        <p:nvGrpSpPr>
          <p:cNvPr id="22" name="Grupp 21"/>
          <p:cNvGrpSpPr/>
          <p:nvPr/>
        </p:nvGrpSpPr>
        <p:grpSpPr>
          <a:xfrm>
            <a:off x="149210" y="1064122"/>
            <a:ext cx="5386034" cy="2528024"/>
            <a:chOff x="1234216" y="2328134"/>
            <a:chExt cx="5386034" cy="2528024"/>
          </a:xfrm>
        </p:grpSpPr>
        <p:sp>
          <p:nvSpPr>
            <p:cNvPr id="13" name="Rektangel 12"/>
            <p:cNvSpPr/>
            <p:nvPr/>
          </p:nvSpPr>
          <p:spPr>
            <a:xfrm>
              <a:off x="1234683" y="2328134"/>
              <a:ext cx="5385567" cy="25280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ktangel 13"/>
            <p:cNvSpPr/>
            <p:nvPr/>
          </p:nvSpPr>
          <p:spPr>
            <a:xfrm>
              <a:off x="1234683" y="2328134"/>
              <a:ext cx="5385567" cy="578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Time entries</a:t>
              </a: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1234683" y="2895192"/>
              <a:ext cx="999504" cy="408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Start</a:t>
              </a:r>
              <a:endParaRPr lang="sv-SE" dirty="0"/>
            </a:p>
          </p:txBody>
        </p:sp>
        <p:sp>
          <p:nvSpPr>
            <p:cNvPr id="16" name="Rektangel 15"/>
            <p:cNvSpPr/>
            <p:nvPr/>
          </p:nvSpPr>
          <p:spPr>
            <a:xfrm>
              <a:off x="2234187" y="2895192"/>
              <a:ext cx="999504" cy="408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Stop</a:t>
              </a:r>
            </a:p>
          </p:txBody>
        </p:sp>
        <p:sp>
          <p:nvSpPr>
            <p:cNvPr id="17" name="Rektangel 16"/>
            <p:cNvSpPr/>
            <p:nvPr/>
          </p:nvSpPr>
          <p:spPr>
            <a:xfrm>
              <a:off x="3233690" y="2895192"/>
              <a:ext cx="3386559" cy="408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Project</a:t>
              </a:r>
            </a:p>
          </p:txBody>
        </p:sp>
        <p:sp>
          <p:nvSpPr>
            <p:cNvPr id="18" name="Rektangel 17"/>
            <p:cNvSpPr/>
            <p:nvPr/>
          </p:nvSpPr>
          <p:spPr>
            <a:xfrm>
              <a:off x="1234216" y="3329784"/>
              <a:ext cx="999504" cy="4088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v-SE" dirty="0" smtClean="0"/>
                <a:t>10:00</a:t>
              </a:r>
              <a:endParaRPr lang="sv-SE" dirty="0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2233720" y="3329784"/>
              <a:ext cx="999504" cy="4088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v-SE" dirty="0" smtClean="0"/>
                <a:t>12:30</a:t>
              </a:r>
            </a:p>
          </p:txBody>
        </p:sp>
        <p:sp>
          <p:nvSpPr>
            <p:cNvPr id="20" name="Rektangel 19"/>
            <p:cNvSpPr/>
            <p:nvPr/>
          </p:nvSpPr>
          <p:spPr>
            <a:xfrm>
              <a:off x="3233223" y="3329784"/>
              <a:ext cx="3386559" cy="4088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sv-SE" dirty="0" smtClean="0"/>
                <a:t>Project X</a:t>
              </a:r>
            </a:p>
          </p:txBody>
        </p:sp>
        <p:sp>
          <p:nvSpPr>
            <p:cNvPr id="21" name="Rektangel 20"/>
            <p:cNvSpPr/>
            <p:nvPr/>
          </p:nvSpPr>
          <p:spPr>
            <a:xfrm>
              <a:off x="4691794" y="2480991"/>
              <a:ext cx="1822626" cy="30571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err="1" smtClean="0"/>
                <a:t>Add</a:t>
              </a:r>
              <a:r>
                <a:rPr lang="sv-SE" dirty="0" smtClean="0"/>
                <a:t> new </a:t>
              </a:r>
              <a:r>
                <a:rPr lang="sv-SE" dirty="0" err="1" smtClean="0"/>
                <a:t>entry</a:t>
              </a:r>
              <a:r>
                <a:rPr lang="sv-SE" dirty="0" smtClean="0"/>
                <a:t> +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914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21</Words>
  <Application>Microsoft Macintosh PowerPoint</Application>
  <PresentationFormat>Bildspel på skärmen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>Arnell Consulting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Jim Arnell</dc:creator>
  <cp:lastModifiedBy>Jim Arnell</cp:lastModifiedBy>
  <cp:revision>7</cp:revision>
  <dcterms:created xsi:type="dcterms:W3CDTF">2013-06-07T11:01:20Z</dcterms:created>
  <dcterms:modified xsi:type="dcterms:W3CDTF">2013-06-07T21:04:00Z</dcterms:modified>
</cp:coreProperties>
</file>