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3" r:id="rId5"/>
    <p:sldId id="260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7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41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11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0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686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FF1567-A8E5-4446-B495-9C22B560B19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0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BDBED-29C1-498B-923A-3D7C2C760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Webshop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5D5D71-C114-4834-82ED-ED6E317A9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2021_IB153I-7_webshop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B231C-1572-4216-AB39-60A2A12F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err="1"/>
              <a:t>projekttervről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5442BC-94E7-4F50-AD8D-76562456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Ez</a:t>
            </a:r>
            <a:r>
              <a:rPr lang="en-US"/>
              <a:t> a </a:t>
            </a:r>
            <a:r>
              <a:rPr lang="en-US" err="1"/>
              <a:t>projektterv</a:t>
            </a:r>
            <a:r>
              <a:rPr lang="en-US"/>
              <a:t> a </a:t>
            </a:r>
            <a:r>
              <a:rPr lang="en-US" err="1"/>
              <a:t>Webshop</a:t>
            </a:r>
            <a:r>
              <a:rPr lang="en-US"/>
              <a:t> </a:t>
            </a:r>
            <a:r>
              <a:rPr lang="en-US" err="1"/>
              <a:t>projektet</a:t>
            </a:r>
            <a:r>
              <a:rPr lang="en-US"/>
              <a:t> </a:t>
            </a:r>
            <a:r>
              <a:rPr lang="en-US" err="1"/>
              <a:t>mutatja</a:t>
            </a:r>
            <a:r>
              <a:rPr lang="en-US"/>
              <a:t> be, amiben a specifikációit, követeményeit, feladatlistáját írtuk le; továbbá rendszeresen vezetjük benne a verziókat és a csoportgy</a:t>
            </a:r>
            <a:r>
              <a:rPr lang="hu-HU"/>
              <a:t>ű</a:t>
            </a:r>
            <a:r>
              <a:rPr lang="en-US"/>
              <a:t>léseket.</a:t>
            </a:r>
          </a:p>
          <a:p>
            <a:pPr marL="0" indent="0">
              <a:buNone/>
            </a:pPr>
            <a:r>
              <a:rPr lang="en-US"/>
              <a:t>A </a:t>
            </a:r>
            <a:r>
              <a:rPr lang="en-US" err="1"/>
              <a:t>projekten</a:t>
            </a:r>
            <a:r>
              <a:rPr lang="en-US"/>
              <a:t> </a:t>
            </a:r>
            <a:r>
              <a:rPr lang="en-US" err="1"/>
              <a:t>négy</a:t>
            </a:r>
            <a:r>
              <a:rPr lang="en-US"/>
              <a:t> </a:t>
            </a:r>
            <a:r>
              <a:rPr lang="en-US" err="1"/>
              <a:t>fejlesztő</a:t>
            </a:r>
            <a:r>
              <a:rPr lang="en-US"/>
              <a:t> dolgozik:</a:t>
            </a:r>
          </a:p>
          <a:p>
            <a:r>
              <a:rPr lang="en-US" err="1"/>
              <a:t>Honti</a:t>
            </a:r>
            <a:r>
              <a:rPr lang="en-US"/>
              <a:t> </a:t>
            </a:r>
            <a:r>
              <a:rPr lang="en-US" err="1"/>
              <a:t>Szabolcs</a:t>
            </a:r>
            <a:endParaRPr lang="en-US"/>
          </a:p>
          <a:p>
            <a:r>
              <a:rPr lang="en-US"/>
              <a:t>Hirsch </a:t>
            </a:r>
            <a:r>
              <a:rPr lang="en-US" err="1"/>
              <a:t>Ábel</a:t>
            </a:r>
            <a:endParaRPr lang="en-US"/>
          </a:p>
          <a:p>
            <a:r>
              <a:rPr lang="en-US" err="1"/>
              <a:t>Pető</a:t>
            </a:r>
            <a:r>
              <a:rPr lang="en-US"/>
              <a:t> Patrik</a:t>
            </a:r>
          </a:p>
          <a:p>
            <a:r>
              <a:rPr lang="en-US" err="1"/>
              <a:t>Tóth</a:t>
            </a:r>
            <a:r>
              <a:rPr lang="en-US"/>
              <a:t> </a:t>
            </a:r>
            <a:r>
              <a:rPr lang="en-US" err="1"/>
              <a:t>János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8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50816-6C35-4AC6-9EF9-57FCECC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err="1"/>
              <a:t>weboldalról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07B015-56E7-4310-B805-DF6D69E8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weboldal megfelelő felületet biztosít a felhasználóknak és vendégeknek a termékek böngészésére,  azok sz</a:t>
            </a:r>
            <a:r>
              <a:rPr lang="hu-HU"/>
              <a:t>ű</a:t>
            </a:r>
            <a:r>
              <a:rPr lang="en-US"/>
              <a:t>résére.</a:t>
            </a:r>
          </a:p>
          <a:p>
            <a:pPr marL="0" indent="0">
              <a:buNone/>
            </a:pPr>
            <a:r>
              <a:rPr lang="en-US"/>
              <a:t>Regisztráció és belépés után rendelni is lehet az oldalról.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Az üzemeltető képes a termékeket módosítani, új termékeket felvinni az adatbázisba.</a:t>
            </a:r>
          </a:p>
        </p:txBody>
      </p:sp>
    </p:spTree>
    <p:extLst>
      <p:ext uri="{BB962C8B-B14F-4D97-AF65-F5344CB8AC3E}">
        <p14:creationId xmlns:p14="http://schemas.microsoft.com/office/powerpoint/2010/main" val="16561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6ABA3-131B-424E-AE7F-C85A7C3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Néhány</a:t>
            </a:r>
            <a:r>
              <a:rPr lang="en-US"/>
              <a:t> </a:t>
            </a:r>
            <a:r>
              <a:rPr lang="en-US" err="1"/>
              <a:t>főbb</a:t>
            </a:r>
            <a:r>
              <a:rPr lang="en-US"/>
              <a:t> </a:t>
            </a:r>
            <a:r>
              <a:rPr lang="en-US" err="1"/>
              <a:t>funkció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77CA7A-8353-4D30-893D-35369AE9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Felhasználói</a:t>
            </a:r>
            <a:r>
              <a:rPr lang="en-US"/>
              <a:t> </a:t>
            </a:r>
            <a:r>
              <a:rPr lang="en-US" err="1"/>
              <a:t>munkamenet</a:t>
            </a:r>
            <a:r>
              <a:rPr lang="en-US"/>
              <a:t> </a:t>
            </a:r>
            <a:r>
              <a:rPr lang="en-US" err="1"/>
              <a:t>megvalósítása</a:t>
            </a:r>
            <a:r>
              <a:rPr lang="en-US"/>
              <a:t> </a:t>
            </a:r>
            <a:r>
              <a:rPr lang="en-US" err="1"/>
              <a:t>több</a:t>
            </a:r>
            <a:r>
              <a:rPr lang="en-US"/>
              <a:t> </a:t>
            </a:r>
            <a:r>
              <a:rPr lang="en-US" err="1"/>
              <a:t>jogosultsági</a:t>
            </a:r>
            <a:r>
              <a:rPr lang="en-US"/>
              <a:t> </a:t>
            </a:r>
            <a:r>
              <a:rPr lang="en-US" err="1"/>
              <a:t>szinttel</a:t>
            </a:r>
            <a:r>
              <a:rPr lang="en-US"/>
              <a:t> (admin, user, guest)</a:t>
            </a:r>
          </a:p>
          <a:p>
            <a:r>
              <a:rPr lang="hu-HU"/>
              <a:t>Felhasználók kezelése (CRUD)</a:t>
            </a:r>
            <a:endParaRPr lang="en-US"/>
          </a:p>
          <a:p>
            <a:r>
              <a:rPr lang="hu-HU"/>
              <a:t>Termékek kezelése (CRUD)</a:t>
            </a:r>
            <a:endParaRPr lang="en-US"/>
          </a:p>
          <a:p>
            <a:r>
              <a:rPr lang="hu-HU"/>
              <a:t>Kosár kezelése (CRUD)</a:t>
            </a:r>
            <a:endParaRPr lang="en-US"/>
          </a:p>
          <a:p>
            <a:r>
              <a:rPr lang="hu-HU"/>
              <a:t>Termékek keresése/szűrése</a:t>
            </a:r>
            <a:endParaRPr lang="en-US"/>
          </a:p>
          <a:p>
            <a:r>
              <a:rPr lang="en-US"/>
              <a:t>Email-es </a:t>
            </a:r>
            <a:r>
              <a:rPr lang="en-US" err="1"/>
              <a:t>kiértesítés</a:t>
            </a:r>
            <a:r>
              <a:rPr lang="en-US"/>
              <a:t> </a:t>
            </a:r>
            <a:r>
              <a:rPr lang="en-US" err="1"/>
              <a:t>új</a:t>
            </a:r>
            <a:r>
              <a:rPr lang="en-US"/>
              <a:t> </a:t>
            </a:r>
            <a:r>
              <a:rPr lang="en-US" err="1"/>
              <a:t>rendeléskor</a:t>
            </a:r>
            <a:endParaRPr lang="en-US"/>
          </a:p>
          <a:p>
            <a:r>
              <a:rPr lang="en-US" err="1"/>
              <a:t>Biztonsági</a:t>
            </a:r>
            <a:r>
              <a:rPr lang="en-US"/>
              <a:t> </a:t>
            </a:r>
            <a:r>
              <a:rPr lang="en-US" err="1"/>
              <a:t>mentés</a:t>
            </a:r>
            <a:r>
              <a:rPr lang="en-US"/>
              <a:t> </a:t>
            </a:r>
            <a:r>
              <a:rPr lang="en-US" err="1"/>
              <a:t>automatikus</a:t>
            </a:r>
            <a:r>
              <a:rPr lang="en-US"/>
              <a:t> létrehozása</a:t>
            </a:r>
          </a:p>
        </p:txBody>
      </p:sp>
    </p:spTree>
    <p:extLst>
      <p:ext uri="{BB962C8B-B14F-4D97-AF65-F5344CB8AC3E}">
        <p14:creationId xmlns:p14="http://schemas.microsoft.com/office/powerpoint/2010/main" val="160784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37468-4676-469E-9CA6-04212AB1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Költségek és erőforráSok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83133-5B7F-4BC1-AD8D-D8B4E8C7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projekt kb. 13 személynap/fő erősforrásigény</a:t>
            </a:r>
            <a:r>
              <a:rPr lang="hu-HU"/>
              <a:t>ű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B054DC-3EBE-4A3C-A7DC-5E7610F9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4374"/>
            <a:ext cx="12192000" cy="274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439331-0AD0-4445-8934-CD2FE42B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- Diagram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77AC6FC-F063-4228-AEBF-0191D0DFC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5057"/>
            <a:ext cx="12192001" cy="4082943"/>
          </a:xfrm>
        </p:spPr>
      </p:pic>
    </p:spTree>
    <p:extLst>
      <p:ext uri="{BB962C8B-B14F-4D97-AF65-F5344CB8AC3E}">
        <p14:creationId xmlns:p14="http://schemas.microsoft.com/office/powerpoint/2010/main" val="197508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648111-9BAD-4D82-B2B6-69F2995E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Gantt - diagram </a:t>
            </a:r>
            <a:r>
              <a:rPr lang="en-US" err="1"/>
              <a:t>lebontva</a:t>
            </a:r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E627174-CCD3-40AC-B2BE-2EA9684A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9506"/>
            <a:ext cx="12192000" cy="4798494"/>
          </a:xfrm>
        </p:spPr>
      </p:pic>
    </p:spTree>
    <p:extLst>
      <p:ext uri="{BB962C8B-B14F-4D97-AF65-F5344CB8AC3E}">
        <p14:creationId xmlns:p14="http://schemas.microsoft.com/office/powerpoint/2010/main" val="18552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6E375D-CCCA-48ED-81C7-D3B7F2110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52E51C-757B-4C16-917C-F699915B7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3418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113</TotalTime>
  <Words>164</Words>
  <Application>Microsoft Office PowerPoint</Application>
  <PresentationFormat>Szélesvásznú</PresentationFormat>
  <Paragraphs>28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Jelvény</vt:lpstr>
      <vt:lpstr>Webshop</vt:lpstr>
      <vt:lpstr>A projekttervről</vt:lpstr>
      <vt:lpstr>A weboldalról</vt:lpstr>
      <vt:lpstr>Néhány főbb funkció</vt:lpstr>
      <vt:lpstr>Költségek és erőforráSok</vt:lpstr>
      <vt:lpstr>Gantt - Diagram</vt:lpstr>
      <vt:lpstr>Gantt - diagram lebontva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Patrik</dc:creator>
  <cp:lastModifiedBy>Patrik</cp:lastModifiedBy>
  <cp:revision>15</cp:revision>
  <dcterms:created xsi:type="dcterms:W3CDTF">2021-10-07T15:05:47Z</dcterms:created>
  <dcterms:modified xsi:type="dcterms:W3CDTF">2021-10-09T09:08:24Z</dcterms:modified>
</cp:coreProperties>
</file>