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74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582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63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14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17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819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173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03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295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1029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1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35C327-C259-4E90-BC81-780DD7A0B61E}" type="datetimeFigureOut">
              <a:rPr lang="hu-HU" smtClean="0"/>
              <a:t>2021. 10. 20.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4BCEA6-D4F7-4D6E-AE90-98C8994300F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70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289664-6818-45DC-B3AE-51A618DA6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Webshop</a:t>
            </a:r>
            <a:br>
              <a:rPr lang="en-GB" dirty="0"/>
            </a:br>
            <a:r>
              <a:rPr lang="en-GB" dirty="0"/>
              <a:t>2. </a:t>
            </a:r>
            <a:r>
              <a:rPr lang="en-GB" dirty="0" err="1"/>
              <a:t>prezentáció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0106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1B38C2F-FE68-42F5-99C1-5D40135E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4964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A00DA1FE-DEFB-46B2-9A84-E23380C3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1991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6496C7FC-22B7-47F1-A711-E9B91313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4879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ECFF0C3-696E-45AE-BC0A-8A604530B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7592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0F1F61-7D32-4B2E-A3B9-0E9772C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D101C7-E782-4EAC-B6C7-8086DDBE7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87" y="1128451"/>
            <a:ext cx="64484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7268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0FC0-CB7B-4AF9-930C-4710BB0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ABF3632-7DC7-4EE7-A82F-B075A390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293" y="1874517"/>
            <a:ext cx="4789414" cy="389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92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0FC0-CB7B-4AF9-930C-4710BB0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E3F1EE-65B0-4969-8C01-CC7D22E24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5" y="1874517"/>
            <a:ext cx="56197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60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180FC0-CB7B-4AF9-930C-4710BB01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25DC682-21B5-43DA-B771-1CAF1D3A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27" y="1237118"/>
            <a:ext cx="5732146" cy="55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8751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1659B-3DC0-4A92-B3EF-924E4674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Egyed</a:t>
            </a:r>
            <a:r>
              <a:rPr lang="en-GB" dirty="0"/>
              <a:t>-</a:t>
            </a:r>
            <a:br>
              <a:rPr lang="en-GB" dirty="0"/>
            </a:br>
            <a:r>
              <a:rPr lang="en-GB" dirty="0" err="1"/>
              <a:t>kapcsolat</a:t>
            </a:r>
            <a:br>
              <a:rPr lang="en-GB" dirty="0"/>
            </a:br>
            <a:r>
              <a:rPr lang="en-GB" dirty="0"/>
              <a:t>diagram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6B9D71-3C6A-4201-9B56-B4A2434C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31" y="85725"/>
            <a:ext cx="76295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188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6888B395-BF51-408F-820A-9C6A0187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387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83FAE-4021-44C9-B2F8-CA043C8A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499237E-4EB2-4DAC-BE2B-F94DA0DA5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768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9826E0CA-80E8-45C2-85CC-19AF7BA1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9621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Jelvény">
  <a:themeElements>
    <a:clrScheme name="Jelvény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Jelvény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elvény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TM10001106[[fn=Jelvény]]</Template>
  <TotalTime>15</TotalTime>
  <Words>19</Words>
  <Application>Microsoft Office PowerPoint</Application>
  <PresentationFormat>Szélesvásznú</PresentationFormat>
  <Paragraphs>6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Jelvény</vt:lpstr>
      <vt:lpstr>Webshop 2. prezentáció</vt:lpstr>
      <vt:lpstr>Class diagram</vt:lpstr>
      <vt:lpstr>Package diagram</vt:lpstr>
      <vt:lpstr>Use case diagram</vt:lpstr>
      <vt:lpstr>Sequence diagram</vt:lpstr>
      <vt:lpstr>Egyed- kapcsolat diagram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 2. prezentáció</dc:title>
  <dc:creator>János Tóth</dc:creator>
  <cp:lastModifiedBy>János Tóth</cp:lastModifiedBy>
  <cp:revision>3</cp:revision>
  <dcterms:created xsi:type="dcterms:W3CDTF">2021-10-18T21:12:30Z</dcterms:created>
  <dcterms:modified xsi:type="dcterms:W3CDTF">2021-10-20T18:30:13Z</dcterms:modified>
</cp:coreProperties>
</file>