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4" r:id="rId4"/>
    <p:sldId id="263" r:id="rId5"/>
    <p:sldId id="260" r:id="rId6"/>
    <p:sldId id="257" r:id="rId7"/>
    <p:sldId id="258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FF1567-A8E5-4446-B495-9C22B560B195}" type="datetimeFigureOut">
              <a:rPr lang="en-US" smtClean="0"/>
              <a:t>2021-10-08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4CA767-621F-485B-9F5B-E4891E6E83E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07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1567-A8E5-4446-B495-9C22B560B195}" type="datetimeFigureOut">
              <a:rPr lang="en-US" smtClean="0"/>
              <a:t>2021-10-08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A767-621F-485B-9F5B-E4891E6E8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4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1567-A8E5-4446-B495-9C22B560B195}" type="datetimeFigureOut">
              <a:rPr lang="en-US" smtClean="0"/>
              <a:t>2021-10-08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A767-621F-485B-9F5B-E4891E6E8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9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1567-A8E5-4446-B495-9C22B560B195}" type="datetimeFigureOut">
              <a:rPr lang="en-US" smtClean="0"/>
              <a:t>2021-10-08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A767-621F-485B-9F5B-E4891E6E8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FF1567-A8E5-4446-B495-9C22B560B195}" type="datetimeFigureOut">
              <a:rPr lang="en-US" smtClean="0"/>
              <a:t>2021-10-08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4CA767-621F-485B-9F5B-E4891E6E83E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7417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1567-A8E5-4446-B495-9C22B560B195}" type="datetimeFigureOut">
              <a:rPr lang="en-US" smtClean="0"/>
              <a:t>2021-10-08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A767-621F-485B-9F5B-E4891E6E8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611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1567-A8E5-4446-B495-9C22B560B195}" type="datetimeFigureOut">
              <a:rPr lang="en-US" smtClean="0"/>
              <a:t>2021-10-08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A767-621F-485B-9F5B-E4891E6E8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607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1567-A8E5-4446-B495-9C22B560B195}" type="datetimeFigureOut">
              <a:rPr lang="en-US" smtClean="0"/>
              <a:t>2021-10-08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A767-621F-485B-9F5B-E4891E6E8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1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1567-A8E5-4446-B495-9C22B560B195}" type="datetimeFigureOut">
              <a:rPr lang="en-US" smtClean="0"/>
              <a:t>2021-10-08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A767-621F-485B-9F5B-E4891E6E8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5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BFF1567-A8E5-4446-B495-9C22B560B195}" type="datetimeFigureOut">
              <a:rPr lang="en-US" smtClean="0"/>
              <a:t>2021-10-08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94CA767-621F-485B-9F5B-E4891E6E83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76863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BFF1567-A8E5-4446-B495-9C22B560B195}" type="datetimeFigureOut">
              <a:rPr lang="en-US" smtClean="0"/>
              <a:t>2021-10-08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94CA767-621F-485B-9F5B-E4891E6E8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8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FF1567-A8E5-4446-B495-9C22B560B195}" type="datetimeFigureOut">
              <a:rPr lang="en-US" smtClean="0"/>
              <a:t>2021-10-08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4CA767-621F-485B-9F5B-E4891E6E83E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500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CBDBED-29C1-498B-923A-3D7C2C760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Webshop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F5D5D71-C114-4834-82ED-ED6E317A9B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2021_IB153I-7_webshop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4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5B231C-1572-4216-AB39-60A2A12FE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err="1"/>
              <a:t>projekttervről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5442BC-94E7-4F50-AD8D-76562456E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/>
              <a:t>Ez</a:t>
            </a:r>
            <a:r>
              <a:rPr lang="en-US"/>
              <a:t> a </a:t>
            </a:r>
            <a:r>
              <a:rPr lang="en-US" err="1"/>
              <a:t>projektterv</a:t>
            </a:r>
            <a:r>
              <a:rPr lang="en-US"/>
              <a:t> a </a:t>
            </a:r>
            <a:r>
              <a:rPr lang="en-US" err="1"/>
              <a:t>Webshop</a:t>
            </a:r>
            <a:r>
              <a:rPr lang="en-US"/>
              <a:t> </a:t>
            </a:r>
            <a:r>
              <a:rPr lang="en-US" err="1"/>
              <a:t>projektet</a:t>
            </a:r>
            <a:r>
              <a:rPr lang="en-US"/>
              <a:t> </a:t>
            </a:r>
            <a:r>
              <a:rPr lang="en-US" err="1"/>
              <a:t>mutatja</a:t>
            </a:r>
            <a:r>
              <a:rPr lang="en-US"/>
              <a:t> be, amiben a specifikációit, követeményeit, feladatlistáját írtuk le; továbbá rendszeresen vezetjük benne a verziókat és a csoportgy</a:t>
            </a:r>
            <a:r>
              <a:rPr lang="hu-HU"/>
              <a:t>ű</a:t>
            </a:r>
            <a:r>
              <a:rPr lang="en-US"/>
              <a:t>léseket.</a:t>
            </a:r>
          </a:p>
          <a:p>
            <a:pPr marL="0" indent="0">
              <a:buNone/>
            </a:pPr>
            <a:r>
              <a:rPr lang="en-US"/>
              <a:t>A </a:t>
            </a:r>
            <a:r>
              <a:rPr lang="en-US" err="1"/>
              <a:t>projekten</a:t>
            </a:r>
            <a:r>
              <a:rPr lang="en-US"/>
              <a:t> </a:t>
            </a:r>
            <a:r>
              <a:rPr lang="en-US" err="1"/>
              <a:t>négy</a:t>
            </a:r>
            <a:r>
              <a:rPr lang="en-US"/>
              <a:t> </a:t>
            </a:r>
            <a:r>
              <a:rPr lang="en-US" err="1"/>
              <a:t>fejlesztő</a:t>
            </a:r>
            <a:r>
              <a:rPr lang="en-US"/>
              <a:t> dolgozik:</a:t>
            </a:r>
          </a:p>
          <a:p>
            <a:r>
              <a:rPr lang="en-US" err="1"/>
              <a:t>Honti</a:t>
            </a:r>
            <a:r>
              <a:rPr lang="en-US"/>
              <a:t> </a:t>
            </a:r>
            <a:r>
              <a:rPr lang="en-US" err="1"/>
              <a:t>Szabolcs</a:t>
            </a:r>
            <a:endParaRPr lang="en-US"/>
          </a:p>
          <a:p>
            <a:r>
              <a:rPr lang="en-US"/>
              <a:t>Hirsch </a:t>
            </a:r>
            <a:r>
              <a:rPr lang="en-US" err="1"/>
              <a:t>Ábel</a:t>
            </a:r>
            <a:endParaRPr lang="en-US"/>
          </a:p>
          <a:p>
            <a:r>
              <a:rPr lang="en-US" err="1"/>
              <a:t>Pető</a:t>
            </a:r>
            <a:r>
              <a:rPr lang="en-US"/>
              <a:t> Patrik</a:t>
            </a:r>
          </a:p>
          <a:p>
            <a:r>
              <a:rPr lang="en-US" err="1"/>
              <a:t>Tóth</a:t>
            </a:r>
            <a:r>
              <a:rPr lang="en-US"/>
              <a:t> </a:t>
            </a:r>
            <a:r>
              <a:rPr lang="en-US" err="1"/>
              <a:t>János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8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650816-6C35-4AC6-9EF9-57FCECC0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err="1"/>
              <a:t>weboldalról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07B015-56E7-4310-B805-DF6D69E8C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 weboldal megfelelő felületet biztosít a felhasználóknak és vendégeknek a termékek böngészésére,  azok sz</a:t>
            </a:r>
            <a:r>
              <a:rPr lang="hu-HU"/>
              <a:t>ű</a:t>
            </a:r>
            <a:r>
              <a:rPr lang="en-US"/>
              <a:t>résére.</a:t>
            </a:r>
          </a:p>
          <a:p>
            <a:pPr marL="0" indent="0">
              <a:buNone/>
            </a:pPr>
            <a:r>
              <a:rPr lang="en-US"/>
              <a:t>Regisztráció és belépés után rendelni is lehet az oldalról.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Az üzemeltető képes a termékeket módosítani, új termékeket felvinni az adatbázisba.</a:t>
            </a:r>
          </a:p>
        </p:txBody>
      </p:sp>
    </p:spTree>
    <p:extLst>
      <p:ext uri="{BB962C8B-B14F-4D97-AF65-F5344CB8AC3E}">
        <p14:creationId xmlns:p14="http://schemas.microsoft.com/office/powerpoint/2010/main" val="165610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C6ABA3-131B-424E-AE7F-C85A7C36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Néhány</a:t>
            </a:r>
            <a:r>
              <a:rPr lang="en-US"/>
              <a:t> </a:t>
            </a:r>
            <a:r>
              <a:rPr lang="en-US" err="1"/>
              <a:t>főbb</a:t>
            </a:r>
            <a:r>
              <a:rPr lang="en-US"/>
              <a:t> </a:t>
            </a:r>
            <a:r>
              <a:rPr lang="en-US" err="1"/>
              <a:t>funkció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77CA7A-8353-4D30-893D-35369AE97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Felhasználói</a:t>
            </a:r>
            <a:r>
              <a:rPr lang="en-US"/>
              <a:t> </a:t>
            </a:r>
            <a:r>
              <a:rPr lang="en-US" err="1"/>
              <a:t>munkamenet</a:t>
            </a:r>
            <a:r>
              <a:rPr lang="en-US"/>
              <a:t> </a:t>
            </a:r>
            <a:r>
              <a:rPr lang="en-US" err="1"/>
              <a:t>megvalósítása</a:t>
            </a:r>
            <a:r>
              <a:rPr lang="en-US"/>
              <a:t> </a:t>
            </a:r>
            <a:r>
              <a:rPr lang="en-US" err="1"/>
              <a:t>több</a:t>
            </a:r>
            <a:r>
              <a:rPr lang="en-US"/>
              <a:t> </a:t>
            </a:r>
            <a:r>
              <a:rPr lang="en-US" err="1"/>
              <a:t>jogosultsági</a:t>
            </a:r>
            <a:r>
              <a:rPr lang="en-US"/>
              <a:t> </a:t>
            </a:r>
            <a:r>
              <a:rPr lang="en-US" err="1"/>
              <a:t>szinttel</a:t>
            </a:r>
            <a:r>
              <a:rPr lang="en-US"/>
              <a:t> (admin, user, guest)</a:t>
            </a:r>
          </a:p>
          <a:p>
            <a:r>
              <a:rPr lang="hu-HU"/>
              <a:t>Felhasználók kezelése (CRUD)</a:t>
            </a:r>
            <a:endParaRPr lang="en-US"/>
          </a:p>
          <a:p>
            <a:r>
              <a:rPr lang="hu-HU"/>
              <a:t>Termékek kezelése (CRUD)</a:t>
            </a:r>
            <a:endParaRPr lang="en-US"/>
          </a:p>
          <a:p>
            <a:r>
              <a:rPr lang="hu-HU"/>
              <a:t>Kosár kezelése (CRUD)</a:t>
            </a:r>
            <a:endParaRPr lang="en-US"/>
          </a:p>
          <a:p>
            <a:r>
              <a:rPr lang="hu-HU"/>
              <a:t>Termékek keresése/szűrése</a:t>
            </a:r>
            <a:endParaRPr lang="en-US"/>
          </a:p>
          <a:p>
            <a:r>
              <a:rPr lang="en-US"/>
              <a:t>Email-es </a:t>
            </a:r>
            <a:r>
              <a:rPr lang="en-US" err="1"/>
              <a:t>kiértesítés</a:t>
            </a:r>
            <a:r>
              <a:rPr lang="en-US"/>
              <a:t> </a:t>
            </a:r>
            <a:r>
              <a:rPr lang="en-US" err="1"/>
              <a:t>új</a:t>
            </a:r>
            <a:r>
              <a:rPr lang="en-US"/>
              <a:t> </a:t>
            </a:r>
            <a:r>
              <a:rPr lang="en-US" err="1"/>
              <a:t>rendeléskor</a:t>
            </a:r>
            <a:endParaRPr lang="en-US"/>
          </a:p>
          <a:p>
            <a:r>
              <a:rPr lang="en-US" err="1"/>
              <a:t>Biztonsági</a:t>
            </a:r>
            <a:r>
              <a:rPr lang="en-US"/>
              <a:t> </a:t>
            </a:r>
            <a:r>
              <a:rPr lang="en-US" err="1"/>
              <a:t>mentés</a:t>
            </a:r>
            <a:r>
              <a:rPr lang="en-US"/>
              <a:t> </a:t>
            </a:r>
            <a:r>
              <a:rPr lang="en-US" err="1"/>
              <a:t>automatikus</a:t>
            </a:r>
            <a:r>
              <a:rPr lang="en-US"/>
              <a:t> létrehozása</a:t>
            </a:r>
          </a:p>
        </p:txBody>
      </p:sp>
    </p:spTree>
    <p:extLst>
      <p:ext uri="{BB962C8B-B14F-4D97-AF65-F5344CB8AC3E}">
        <p14:creationId xmlns:p14="http://schemas.microsoft.com/office/powerpoint/2010/main" val="160784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537468-4676-469E-9CA6-04212AB1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Költségek és erőforráSok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583133-5B7F-4BC1-AD8D-D8B4E8C7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 projekt kb. 12 személynap/fő erősforrásigény</a:t>
            </a:r>
            <a:r>
              <a:rPr lang="hu-HU"/>
              <a:t>ű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 költségvetésünk: 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CD4405F-15A3-4317-B9D4-BF8B2538C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7220"/>
            <a:ext cx="12192000" cy="271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60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439331-0AD0-4445-8934-CD2FE42B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Gantt - Diagram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7BD7BA2-A7CA-436D-9BCF-072B54B6A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4517"/>
            <a:ext cx="12192000" cy="3745311"/>
          </a:xfrm>
        </p:spPr>
      </p:pic>
    </p:spTree>
    <p:extLst>
      <p:ext uri="{BB962C8B-B14F-4D97-AF65-F5344CB8AC3E}">
        <p14:creationId xmlns:p14="http://schemas.microsoft.com/office/powerpoint/2010/main" val="1975087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648111-9BAD-4D82-B2B6-69F2995E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Gantt - diagram </a:t>
            </a:r>
            <a:r>
              <a:rPr lang="en-US" err="1"/>
              <a:t>lebontva</a:t>
            </a:r>
            <a:endParaRPr lang="en-US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5033DE-D611-4A95-884C-BB6A6570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Tartalom helye 4">
            <a:extLst>
              <a:ext uri="{FF2B5EF4-FFF2-40B4-BE49-F238E27FC236}">
                <a16:creationId xmlns:a16="http://schemas.microsoft.com/office/drawing/2014/main" id="{75847B3B-F08E-4F98-93C9-5F1C20E53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3614"/>
            <a:ext cx="12190659" cy="443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7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6E375D-CCCA-48ED-81C7-D3B7F21101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KöszÖNJÜK!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352E51C-757B-4C16-917C-F699915B7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73418"/>
      </p:ext>
    </p:extLst>
  </p:cSld>
  <p:clrMapOvr>
    <a:masterClrMapping/>
  </p:clrMapOvr>
</p:sld>
</file>

<file path=ppt/theme/theme1.xml><?xml version="1.0" encoding="utf-8"?>
<a:theme xmlns:a="http://schemas.openxmlformats.org/drawingml/2006/main" name="Jelvény">
  <a:themeElements>
    <a:clrScheme name="Sárga–naranc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Jelvény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elvény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TM10001106[[fn=Jelvény]]</Template>
  <TotalTime>110</TotalTime>
  <Words>165</Words>
  <Application>Microsoft Office PowerPoint</Application>
  <PresentationFormat>Szélesvásznú</PresentationFormat>
  <Paragraphs>29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Jelvény</vt:lpstr>
      <vt:lpstr>Webshop</vt:lpstr>
      <vt:lpstr>A projekttervről</vt:lpstr>
      <vt:lpstr>A weboldalról</vt:lpstr>
      <vt:lpstr>Néhány főbb funkció</vt:lpstr>
      <vt:lpstr>Költségek és erőforráSok</vt:lpstr>
      <vt:lpstr>Gantt - Diagram</vt:lpstr>
      <vt:lpstr>Gantt - diagram lebontva</vt:lpstr>
      <vt:lpstr>KöszÖNJÜK!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Webshop</dc:title>
  <dc:creator>Patrik</dc:creator>
  <cp:lastModifiedBy>Patrik</cp:lastModifiedBy>
  <cp:revision>13</cp:revision>
  <dcterms:created xsi:type="dcterms:W3CDTF">2021-10-07T15:05:47Z</dcterms:created>
  <dcterms:modified xsi:type="dcterms:W3CDTF">2021-10-08T19:17:02Z</dcterms:modified>
</cp:coreProperties>
</file>