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2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27.09.13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27.09.13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,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27.09.13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27.09.13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27.09.13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27.09.13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27.09.13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rußform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27.09.13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27.09.13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,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27.09.13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de-CH" smtClean="0"/>
              <a:t>Mastertitelformat bearbeiten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27.09.13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27.09.13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27.09.13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27.09.13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27.09.13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27.09.13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27.09.13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Case Study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Task 2</a:t>
            </a:r>
          </a:p>
          <a:p>
            <a:r>
              <a:rPr lang="de-DE" dirty="0" smtClean="0"/>
              <a:t>Team Blue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8995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</a:t>
            </a:r>
            <a:r>
              <a:rPr lang="de-DE" dirty="0" err="1" smtClean="0"/>
              <a:t>omparison</a:t>
            </a:r>
            <a:r>
              <a:rPr lang="de-DE" dirty="0" smtClean="0"/>
              <a:t> „plan-</a:t>
            </a:r>
            <a:r>
              <a:rPr lang="de-DE" dirty="0" err="1" smtClean="0"/>
              <a:t>driven</a:t>
            </a:r>
            <a:r>
              <a:rPr lang="de-DE" dirty="0" smtClean="0"/>
              <a:t>“ vs. „agile“ - PRO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 smtClean="0"/>
              <a:t>plan – </a:t>
            </a:r>
            <a:r>
              <a:rPr lang="de-DE" dirty="0" err="1" smtClean="0"/>
              <a:t>driven</a:t>
            </a:r>
            <a:r>
              <a:rPr lang="de-DE" dirty="0" smtClean="0"/>
              <a:t>:</a:t>
            </a:r>
          </a:p>
          <a:p>
            <a:pPr lvl="2"/>
            <a:r>
              <a:rPr lang="de-DE" dirty="0" err="1" smtClean="0"/>
              <a:t>clear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allows</a:t>
            </a:r>
            <a:r>
              <a:rPr lang="de-DE" dirty="0" smtClean="0"/>
              <a:t> easy </a:t>
            </a:r>
            <a:r>
              <a:rPr lang="de-DE" dirty="0" err="1" smtClean="0"/>
              <a:t>task</a:t>
            </a:r>
            <a:r>
              <a:rPr lang="de-DE" dirty="0" smtClean="0"/>
              <a:t> </a:t>
            </a:r>
            <a:r>
              <a:rPr lang="de-DE" dirty="0" err="1" smtClean="0"/>
              <a:t>asigning</a:t>
            </a:r>
            <a:r>
              <a:rPr lang="de-DE" dirty="0" smtClean="0"/>
              <a:t> (</a:t>
            </a:r>
            <a:r>
              <a:rPr lang="de-DE" dirty="0" err="1" smtClean="0"/>
              <a:t>team</a:t>
            </a:r>
            <a:r>
              <a:rPr lang="de-DE" dirty="0" smtClean="0"/>
              <a:t>)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smtClean="0"/>
              <a:t>agile:</a:t>
            </a:r>
          </a:p>
          <a:p>
            <a:pPr lvl="2"/>
            <a:r>
              <a:rPr lang="de-DE" dirty="0" err="1" smtClean="0"/>
              <a:t>working</a:t>
            </a:r>
            <a:r>
              <a:rPr lang="de-DE" dirty="0" smtClean="0"/>
              <a:t> &amp; </a:t>
            </a:r>
            <a:r>
              <a:rPr lang="de-DE" dirty="0" err="1" smtClean="0"/>
              <a:t>reacting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 </a:t>
            </a:r>
            <a:endParaRPr lang="de-DE" dirty="0"/>
          </a:p>
          <a:p>
            <a:pPr lvl="2"/>
            <a:r>
              <a:rPr lang="de-DE" dirty="0" err="1" smtClean="0"/>
              <a:t>very</a:t>
            </a:r>
            <a:r>
              <a:rPr lang="de-DE" dirty="0" smtClean="0"/>
              <a:t> flexible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(simpler &amp; </a:t>
            </a:r>
            <a:r>
              <a:rPr lang="de-DE" dirty="0" err="1" smtClean="0"/>
              <a:t>easier</a:t>
            </a:r>
            <a:r>
              <a:rPr lang="de-DE" dirty="0" smtClean="0"/>
              <a:t>)</a:t>
            </a:r>
          </a:p>
          <a:p>
            <a:pPr lvl="2"/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focused</a:t>
            </a:r>
            <a:r>
              <a:rPr lang="de-DE" sz="1600" dirty="0" smtClean="0"/>
              <a:t> on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technical</a:t>
            </a:r>
            <a:r>
              <a:rPr lang="de-DE" sz="1600" dirty="0" smtClean="0"/>
              <a:t> AND </a:t>
            </a:r>
            <a:r>
              <a:rPr lang="de-DE" sz="1600" dirty="0" err="1" smtClean="0"/>
              <a:t>social</a:t>
            </a:r>
            <a:r>
              <a:rPr lang="de-DE" sz="1600" dirty="0" smtClean="0"/>
              <a:t> </a:t>
            </a:r>
            <a:r>
              <a:rPr lang="de-DE" sz="1600" dirty="0" err="1" smtClean="0"/>
              <a:t>problems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project</a:t>
            </a:r>
            <a:r>
              <a:rPr lang="de-DE" sz="1600" dirty="0" smtClean="0"/>
              <a:t> (</a:t>
            </a:r>
            <a:r>
              <a:rPr lang="de-DE" sz="1600" dirty="0" err="1" smtClean="0"/>
              <a:t>customer</a:t>
            </a:r>
            <a:r>
              <a:rPr lang="de-DE" sz="1600" dirty="0" smtClean="0"/>
              <a:t> </a:t>
            </a:r>
            <a:r>
              <a:rPr lang="de-DE" sz="1600" dirty="0" err="1" smtClean="0"/>
              <a:t>involvement</a:t>
            </a:r>
            <a:r>
              <a:rPr lang="de-DE" sz="1600" dirty="0" smtClean="0"/>
              <a:t>)</a:t>
            </a:r>
          </a:p>
          <a:p>
            <a:pPr lvl="2"/>
            <a:r>
              <a:rPr lang="de-DE" dirty="0" smtClean="0"/>
              <a:t>agile </a:t>
            </a:r>
            <a:r>
              <a:rPr lang="de-DE" dirty="0" err="1" smtClean="0"/>
              <a:t>developing</a:t>
            </a:r>
            <a:r>
              <a:rPr lang="de-DE" dirty="0" smtClean="0"/>
              <a:t> </a:t>
            </a:r>
            <a:r>
              <a:rPr lang="de-DE" dirty="0" err="1" smtClean="0"/>
              <a:t>fits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teams</a:t>
            </a:r>
            <a:endParaRPr lang="de-DE" dirty="0"/>
          </a:p>
          <a:p>
            <a:pPr lvl="2"/>
            <a:r>
              <a:rPr lang="de-DE" dirty="0"/>
              <a:t>a</a:t>
            </a:r>
            <a:r>
              <a:rPr lang="de-DE" dirty="0" smtClean="0"/>
              <a:t>ll </a:t>
            </a:r>
            <a:r>
              <a:rPr lang="de-DE" dirty="0" err="1" smtClean="0"/>
              <a:t>members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involved</a:t>
            </a:r>
            <a:r>
              <a:rPr lang="de-DE" dirty="0" smtClean="0"/>
              <a:t> in all </a:t>
            </a:r>
            <a:r>
              <a:rPr lang="de-DE" dirty="0" err="1" smtClean="0"/>
              <a:t>parts</a:t>
            </a:r>
            <a:r>
              <a:rPr lang="de-DE" dirty="0" smtClean="0"/>
              <a:t> (</a:t>
            </a:r>
            <a:r>
              <a:rPr lang="de-DE" dirty="0" err="1" smtClean="0"/>
              <a:t>common</a:t>
            </a:r>
            <a:r>
              <a:rPr lang="de-DE" dirty="0" smtClean="0"/>
              <a:t> </a:t>
            </a:r>
            <a:r>
              <a:rPr lang="de-DE" dirty="0" err="1" smtClean="0"/>
              <a:t>knowledge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4956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comparison</a:t>
            </a:r>
            <a:r>
              <a:rPr lang="de-DE" dirty="0"/>
              <a:t> „plan-</a:t>
            </a:r>
            <a:r>
              <a:rPr lang="de-DE" dirty="0" err="1"/>
              <a:t>driven</a:t>
            </a:r>
            <a:r>
              <a:rPr lang="de-DE" dirty="0"/>
              <a:t>“ vs. „agile“ </a:t>
            </a:r>
            <a:r>
              <a:rPr lang="de-DE" dirty="0" smtClean="0"/>
              <a:t>– CON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i="1" dirty="0" smtClean="0"/>
              <a:t>plan-</a:t>
            </a:r>
            <a:r>
              <a:rPr lang="de-DE" i="1" dirty="0" err="1" smtClean="0"/>
              <a:t>driven</a:t>
            </a:r>
            <a:r>
              <a:rPr lang="de-DE" i="1" dirty="0" smtClean="0"/>
              <a:t>:</a:t>
            </a:r>
          </a:p>
          <a:p>
            <a:pPr lvl="1"/>
            <a:r>
              <a:rPr lang="de-DE" i="1" dirty="0" err="1" smtClean="0"/>
              <a:t>very</a:t>
            </a:r>
            <a:r>
              <a:rPr lang="de-DE" i="1" dirty="0" smtClean="0"/>
              <a:t> unflexible </a:t>
            </a:r>
            <a:r>
              <a:rPr lang="de-DE" i="1" dirty="0" err="1" smtClean="0"/>
              <a:t>system</a:t>
            </a:r>
            <a:r>
              <a:rPr lang="de-DE" i="1" dirty="0" smtClean="0"/>
              <a:t> </a:t>
            </a:r>
            <a:r>
              <a:rPr lang="de-DE" i="1" dirty="0" err="1" smtClean="0"/>
              <a:t>if</a:t>
            </a:r>
            <a:r>
              <a:rPr lang="de-DE" i="1" dirty="0" smtClean="0"/>
              <a:t> </a:t>
            </a:r>
            <a:r>
              <a:rPr lang="de-DE" i="1" dirty="0" err="1" smtClean="0"/>
              <a:t>changes</a:t>
            </a:r>
            <a:r>
              <a:rPr lang="de-DE" i="1" dirty="0" smtClean="0"/>
              <a:t> </a:t>
            </a:r>
            <a:r>
              <a:rPr lang="de-DE" i="1" dirty="0" err="1" smtClean="0"/>
              <a:t>are</a:t>
            </a:r>
            <a:r>
              <a:rPr lang="de-DE" i="1" dirty="0" smtClean="0"/>
              <a:t> </a:t>
            </a:r>
            <a:r>
              <a:rPr lang="de-DE" i="1" dirty="0" err="1" smtClean="0"/>
              <a:t>necessary</a:t>
            </a:r>
            <a:r>
              <a:rPr lang="de-DE" i="1" dirty="0" smtClean="0"/>
              <a:t> (</a:t>
            </a:r>
            <a:r>
              <a:rPr lang="de-DE" i="1" dirty="0" err="1" smtClean="0"/>
              <a:t>customer</a:t>
            </a:r>
            <a:r>
              <a:rPr lang="de-DE" i="1" dirty="0" smtClean="0"/>
              <a:t>)</a:t>
            </a:r>
            <a:endParaRPr lang="de-DE" i="1" dirty="0"/>
          </a:p>
          <a:p>
            <a:pPr lvl="1"/>
            <a:r>
              <a:rPr lang="de-DE" i="1" dirty="0" err="1" smtClean="0"/>
              <a:t>finding</a:t>
            </a:r>
            <a:r>
              <a:rPr lang="de-DE" i="1" dirty="0" smtClean="0"/>
              <a:t> </a:t>
            </a:r>
            <a:r>
              <a:rPr lang="de-DE" i="1" dirty="0" err="1" smtClean="0"/>
              <a:t>functions</a:t>
            </a:r>
            <a:r>
              <a:rPr lang="de-DE" i="1" dirty="0" smtClean="0"/>
              <a:t>, </a:t>
            </a:r>
            <a:r>
              <a:rPr lang="de-DE" i="1" dirty="0" err="1" smtClean="0"/>
              <a:t>which</a:t>
            </a:r>
            <a:r>
              <a:rPr lang="de-DE" i="1" dirty="0" smtClean="0"/>
              <a:t> </a:t>
            </a:r>
            <a:r>
              <a:rPr lang="de-DE" i="1" dirty="0" err="1" smtClean="0"/>
              <a:t>are</a:t>
            </a:r>
            <a:r>
              <a:rPr lang="de-DE" i="1" dirty="0" smtClean="0"/>
              <a:t> also </a:t>
            </a:r>
            <a:r>
              <a:rPr lang="de-DE" i="1" dirty="0" err="1" smtClean="0"/>
              <a:t>needed</a:t>
            </a:r>
            <a:r>
              <a:rPr lang="de-DE" i="1" dirty="0" smtClean="0"/>
              <a:t>, after </a:t>
            </a:r>
            <a:r>
              <a:rPr lang="de-DE" i="1" dirty="0" err="1" smtClean="0"/>
              <a:t>testing</a:t>
            </a:r>
            <a:r>
              <a:rPr lang="de-DE" i="1" dirty="0" smtClean="0"/>
              <a:t> </a:t>
            </a:r>
            <a:r>
              <a:rPr lang="de-DE" i="1" dirty="0" err="1" smtClean="0"/>
              <a:t>first</a:t>
            </a:r>
            <a:r>
              <a:rPr lang="de-DE" i="1" dirty="0" smtClean="0"/>
              <a:t> </a:t>
            </a:r>
            <a:r>
              <a:rPr lang="de-DE" i="1" dirty="0" err="1" smtClean="0"/>
              <a:t>release</a:t>
            </a:r>
            <a:r>
              <a:rPr lang="de-DE" i="1" dirty="0" smtClean="0"/>
              <a:t>, will </a:t>
            </a:r>
            <a:r>
              <a:rPr lang="de-DE" i="1" dirty="0" err="1" smtClean="0"/>
              <a:t>be</a:t>
            </a:r>
            <a:r>
              <a:rPr lang="de-DE" i="1" dirty="0" smtClean="0"/>
              <a:t> expensive </a:t>
            </a:r>
            <a:r>
              <a:rPr lang="de-DE" i="1" dirty="0" err="1" smtClean="0"/>
              <a:t>to</a:t>
            </a:r>
            <a:r>
              <a:rPr lang="de-DE" i="1" dirty="0" smtClean="0"/>
              <a:t> </a:t>
            </a:r>
            <a:r>
              <a:rPr lang="de-DE" i="1" dirty="0" err="1" smtClean="0"/>
              <a:t>implement</a:t>
            </a:r>
            <a:r>
              <a:rPr lang="de-DE" i="1" dirty="0" smtClean="0"/>
              <a:t> (</a:t>
            </a:r>
            <a:r>
              <a:rPr lang="de-DE" i="1" dirty="0" err="1" smtClean="0"/>
              <a:t>the</a:t>
            </a:r>
            <a:r>
              <a:rPr lang="de-DE" i="1" dirty="0" smtClean="0"/>
              <a:t> </a:t>
            </a:r>
            <a:r>
              <a:rPr lang="de-DE" i="1" dirty="0" err="1" smtClean="0"/>
              <a:t>client</a:t>
            </a:r>
            <a:r>
              <a:rPr lang="de-DE" i="1" dirty="0" smtClean="0"/>
              <a:t> </a:t>
            </a:r>
            <a:r>
              <a:rPr lang="de-DE" i="1" dirty="0" err="1" smtClean="0"/>
              <a:t>probably</a:t>
            </a:r>
            <a:r>
              <a:rPr lang="de-DE" i="1" dirty="0" smtClean="0"/>
              <a:t> </a:t>
            </a:r>
            <a:r>
              <a:rPr lang="de-DE" i="1" dirty="0" err="1" smtClean="0"/>
              <a:t>is</a:t>
            </a:r>
            <a:r>
              <a:rPr lang="de-DE" i="1" dirty="0" smtClean="0"/>
              <a:t> not </a:t>
            </a:r>
            <a:r>
              <a:rPr lang="de-DE" i="1" dirty="0" err="1" smtClean="0"/>
              <a:t>equal</a:t>
            </a:r>
            <a:r>
              <a:rPr lang="de-DE" i="1" dirty="0" smtClean="0"/>
              <a:t> </a:t>
            </a:r>
            <a:r>
              <a:rPr lang="de-DE" i="1" dirty="0" err="1" smtClean="0"/>
              <a:t>the</a:t>
            </a:r>
            <a:r>
              <a:rPr lang="de-DE" i="1" dirty="0" smtClean="0"/>
              <a:t> </a:t>
            </a:r>
            <a:r>
              <a:rPr lang="de-DE" i="1" dirty="0" err="1" smtClean="0"/>
              <a:t>user</a:t>
            </a:r>
            <a:r>
              <a:rPr lang="de-DE" i="1" dirty="0" smtClean="0"/>
              <a:t>) (</a:t>
            </a:r>
            <a:r>
              <a:rPr lang="de-DE" i="1" dirty="0" err="1" smtClean="0"/>
              <a:t>customer</a:t>
            </a:r>
            <a:r>
              <a:rPr lang="de-DE" i="1" dirty="0" smtClean="0"/>
              <a:t>)</a:t>
            </a:r>
          </a:p>
          <a:p>
            <a:pPr lvl="1"/>
            <a:r>
              <a:rPr lang="de-DE" i="1" dirty="0" err="1" smtClean="0"/>
              <a:t>very</a:t>
            </a:r>
            <a:r>
              <a:rPr lang="de-DE" i="1" dirty="0" smtClean="0"/>
              <a:t> </a:t>
            </a:r>
            <a:r>
              <a:rPr lang="de-DE" i="1" dirty="0" err="1" smtClean="0"/>
              <a:t>certain</a:t>
            </a:r>
            <a:r>
              <a:rPr lang="de-DE" i="1" dirty="0" smtClean="0"/>
              <a:t>, </a:t>
            </a:r>
            <a:r>
              <a:rPr lang="de-DE" i="1" dirty="0" err="1" smtClean="0"/>
              <a:t>that</a:t>
            </a:r>
            <a:r>
              <a:rPr lang="de-DE" i="1" dirty="0" smtClean="0"/>
              <a:t> a </a:t>
            </a:r>
            <a:r>
              <a:rPr lang="de-DE" i="1" dirty="0" err="1" smtClean="0"/>
              <a:t>new</a:t>
            </a:r>
            <a:r>
              <a:rPr lang="de-DE" i="1" dirty="0" smtClean="0"/>
              <a:t> </a:t>
            </a:r>
            <a:r>
              <a:rPr lang="de-DE" i="1" dirty="0" err="1" smtClean="0"/>
              <a:t>software</a:t>
            </a:r>
            <a:r>
              <a:rPr lang="de-DE" i="1" dirty="0" smtClean="0"/>
              <a:t> </a:t>
            </a:r>
            <a:r>
              <a:rPr lang="de-DE" i="1" dirty="0" err="1" smtClean="0"/>
              <a:t>is</a:t>
            </a:r>
            <a:r>
              <a:rPr lang="de-DE" i="1" dirty="0" smtClean="0"/>
              <a:t> </a:t>
            </a:r>
            <a:r>
              <a:rPr lang="de-DE" i="1" dirty="0" err="1" smtClean="0"/>
              <a:t>needed</a:t>
            </a:r>
            <a:r>
              <a:rPr lang="de-DE" i="1" dirty="0" smtClean="0"/>
              <a:t>, at </a:t>
            </a:r>
            <a:r>
              <a:rPr lang="de-DE" i="1" dirty="0" err="1" smtClean="0"/>
              <a:t>the</a:t>
            </a:r>
            <a:r>
              <a:rPr lang="de-DE" i="1" dirty="0" smtClean="0"/>
              <a:t> </a:t>
            </a:r>
            <a:r>
              <a:rPr lang="de-DE" i="1" dirty="0" err="1" smtClean="0"/>
              <a:t>moment</a:t>
            </a:r>
            <a:r>
              <a:rPr lang="de-DE" i="1" dirty="0" smtClean="0"/>
              <a:t>, </a:t>
            </a:r>
            <a:r>
              <a:rPr lang="de-DE" i="1" dirty="0" err="1" smtClean="0"/>
              <a:t>the</a:t>
            </a:r>
            <a:r>
              <a:rPr lang="de-DE" i="1" dirty="0" smtClean="0"/>
              <a:t> </a:t>
            </a:r>
            <a:r>
              <a:rPr lang="de-DE" i="1" dirty="0" err="1" smtClean="0"/>
              <a:t>old</a:t>
            </a:r>
            <a:r>
              <a:rPr lang="de-DE" i="1" dirty="0" smtClean="0"/>
              <a:t> </a:t>
            </a:r>
            <a:r>
              <a:rPr lang="de-DE" i="1" dirty="0" err="1" smtClean="0"/>
              <a:t>system</a:t>
            </a:r>
            <a:r>
              <a:rPr lang="de-DE" i="1" dirty="0" smtClean="0"/>
              <a:t> </a:t>
            </a:r>
            <a:r>
              <a:rPr lang="de-DE" i="1" dirty="0" err="1" smtClean="0"/>
              <a:t>gets</a:t>
            </a:r>
            <a:r>
              <a:rPr lang="de-DE" i="1" dirty="0" smtClean="0"/>
              <a:t> </a:t>
            </a:r>
            <a:r>
              <a:rPr lang="de-DE" i="1" dirty="0" err="1" smtClean="0"/>
              <a:t>delivered</a:t>
            </a:r>
            <a:r>
              <a:rPr lang="de-DE" i="1" dirty="0" smtClean="0"/>
              <a:t> (</a:t>
            </a:r>
            <a:r>
              <a:rPr lang="de-DE" i="1" dirty="0" err="1" smtClean="0"/>
              <a:t>to</a:t>
            </a:r>
            <a:r>
              <a:rPr lang="de-DE" i="1" dirty="0" smtClean="0"/>
              <a:t> </a:t>
            </a:r>
            <a:r>
              <a:rPr lang="de-DE" i="1" dirty="0" err="1" smtClean="0"/>
              <a:t>much</a:t>
            </a:r>
            <a:r>
              <a:rPr lang="de-DE" i="1" dirty="0" smtClean="0"/>
              <a:t> </a:t>
            </a:r>
            <a:r>
              <a:rPr lang="de-DE" i="1" dirty="0" err="1" smtClean="0"/>
              <a:t>other</a:t>
            </a:r>
            <a:r>
              <a:rPr lang="de-DE" i="1" dirty="0" smtClean="0"/>
              <a:t> &amp; </a:t>
            </a:r>
            <a:r>
              <a:rPr lang="de-DE" i="1" dirty="0" err="1" smtClean="0"/>
              <a:t>new</a:t>
            </a:r>
            <a:r>
              <a:rPr lang="de-DE" i="1" dirty="0" smtClean="0"/>
              <a:t> </a:t>
            </a:r>
            <a:r>
              <a:rPr lang="de-DE" i="1" dirty="0" err="1" smtClean="0"/>
              <a:t>functions</a:t>
            </a:r>
            <a:r>
              <a:rPr lang="de-DE" i="1" dirty="0" smtClean="0"/>
              <a:t> </a:t>
            </a:r>
            <a:r>
              <a:rPr lang="de-DE" i="1" dirty="0" err="1" smtClean="0"/>
              <a:t>needed</a:t>
            </a:r>
            <a:r>
              <a:rPr lang="de-DE" i="1" dirty="0" smtClean="0"/>
              <a:t>) (</a:t>
            </a:r>
            <a:r>
              <a:rPr lang="de-DE" i="1" dirty="0" err="1" smtClean="0"/>
              <a:t>customer</a:t>
            </a:r>
            <a:r>
              <a:rPr lang="de-DE" i="1" dirty="0" smtClean="0"/>
              <a:t>)</a:t>
            </a:r>
          </a:p>
          <a:p>
            <a:r>
              <a:rPr lang="de-DE" i="1" dirty="0"/>
              <a:t>a</a:t>
            </a:r>
            <a:r>
              <a:rPr lang="de-DE" i="1" dirty="0" smtClean="0"/>
              <a:t>gile:</a:t>
            </a:r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clear</a:t>
            </a:r>
            <a:r>
              <a:rPr lang="de-DE" dirty="0" smtClean="0"/>
              <a:t>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person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/>
              <a:t> </a:t>
            </a:r>
            <a:r>
              <a:rPr lang="de-DE" dirty="0" err="1" smtClean="0"/>
              <a:t>developer</a:t>
            </a:r>
            <a:r>
              <a:rPr lang="de-DE" dirty="0" smtClean="0"/>
              <a:t> </a:t>
            </a:r>
            <a:r>
              <a:rPr lang="de-DE" dirty="0" err="1" smtClean="0"/>
              <a:t>side</a:t>
            </a:r>
            <a:endParaRPr lang="de-DE" dirty="0" smtClean="0"/>
          </a:p>
          <a:p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5977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/>
              <a:t>„plan-</a:t>
            </a:r>
            <a:r>
              <a:rPr lang="de-DE" dirty="0" err="1"/>
              <a:t>driven</a:t>
            </a:r>
            <a:r>
              <a:rPr lang="de-DE" dirty="0"/>
              <a:t>“ vs. „agile“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sz="2200" dirty="0" err="1" smtClean="0"/>
              <a:t>Because</a:t>
            </a:r>
            <a:r>
              <a:rPr lang="de-DE" sz="2200" dirty="0" smtClean="0"/>
              <a:t> </a:t>
            </a:r>
            <a:r>
              <a:rPr lang="de-DE" sz="2200" dirty="0" err="1" smtClean="0"/>
              <a:t>of</a:t>
            </a:r>
            <a:r>
              <a:rPr lang="de-DE" sz="2200" dirty="0" smtClean="0"/>
              <a:t> </a:t>
            </a:r>
            <a:r>
              <a:rPr lang="de-DE" sz="2200" dirty="0" err="1" smtClean="0"/>
              <a:t>the</a:t>
            </a:r>
            <a:r>
              <a:rPr lang="de-DE" sz="2200" dirty="0" smtClean="0"/>
              <a:t> </a:t>
            </a:r>
            <a:r>
              <a:rPr lang="de-DE" sz="2200" dirty="0" err="1" smtClean="0"/>
              <a:t>previously</a:t>
            </a:r>
            <a:r>
              <a:rPr lang="de-DE" sz="2200" dirty="0" smtClean="0"/>
              <a:t> </a:t>
            </a:r>
            <a:r>
              <a:rPr lang="de-DE" sz="2200" dirty="0" err="1" smtClean="0"/>
              <a:t>seen</a:t>
            </a:r>
            <a:r>
              <a:rPr lang="de-DE" sz="2200" dirty="0" smtClean="0"/>
              <a:t> </a:t>
            </a:r>
            <a:r>
              <a:rPr lang="de-DE" sz="2200" dirty="0" err="1" smtClean="0"/>
              <a:t>slides</a:t>
            </a:r>
            <a:r>
              <a:rPr lang="de-DE" sz="2200" dirty="0" smtClean="0"/>
              <a:t>, </a:t>
            </a:r>
            <a:r>
              <a:rPr lang="de-DE" sz="2200" dirty="0" err="1" smtClean="0"/>
              <a:t>we</a:t>
            </a:r>
            <a:r>
              <a:rPr lang="de-DE" sz="2200" dirty="0" smtClean="0"/>
              <a:t> </a:t>
            </a:r>
            <a:r>
              <a:rPr lang="de-DE" sz="2200" dirty="0" err="1" smtClean="0"/>
              <a:t>came</a:t>
            </a:r>
            <a:r>
              <a:rPr lang="de-DE" sz="2200" dirty="0" smtClean="0"/>
              <a:t> </a:t>
            </a:r>
            <a:r>
              <a:rPr lang="de-DE" sz="2200" dirty="0" err="1" smtClean="0"/>
              <a:t>to</a:t>
            </a:r>
            <a:r>
              <a:rPr lang="de-DE" sz="2200" dirty="0" smtClean="0"/>
              <a:t> </a:t>
            </a:r>
            <a:r>
              <a:rPr lang="de-DE" sz="2200" dirty="0" err="1" smtClean="0"/>
              <a:t>the</a:t>
            </a:r>
            <a:r>
              <a:rPr lang="de-DE" sz="2200" dirty="0" smtClean="0"/>
              <a:t> </a:t>
            </a:r>
            <a:r>
              <a:rPr lang="de-DE" sz="2200" dirty="0" err="1" smtClean="0"/>
              <a:t>conclusion</a:t>
            </a:r>
            <a:r>
              <a:rPr lang="de-DE" sz="2200" dirty="0" smtClean="0"/>
              <a:t> </a:t>
            </a:r>
            <a:r>
              <a:rPr lang="de-DE" sz="2200" dirty="0" err="1" smtClean="0"/>
              <a:t>that</a:t>
            </a:r>
            <a:r>
              <a:rPr lang="de-DE" sz="2200" dirty="0" smtClean="0"/>
              <a:t> </a:t>
            </a:r>
            <a:r>
              <a:rPr lang="de-DE" sz="2200" dirty="0" err="1" smtClean="0"/>
              <a:t>we</a:t>
            </a:r>
            <a:r>
              <a:rPr lang="de-DE" sz="2200" dirty="0" smtClean="0"/>
              <a:t> </a:t>
            </a:r>
            <a:r>
              <a:rPr lang="de-DE" sz="2200" dirty="0" err="1" smtClean="0"/>
              <a:t>are</a:t>
            </a:r>
            <a:r>
              <a:rPr lang="de-DE" sz="2200" dirty="0" smtClean="0"/>
              <a:t> </a:t>
            </a:r>
            <a:r>
              <a:rPr lang="de-DE" sz="2200" dirty="0" err="1" smtClean="0"/>
              <a:t>going</a:t>
            </a:r>
            <a:r>
              <a:rPr lang="de-DE" sz="2200" dirty="0" smtClean="0"/>
              <a:t> </a:t>
            </a:r>
            <a:r>
              <a:rPr lang="de-DE" sz="2200" dirty="0" err="1" smtClean="0"/>
              <a:t>to</a:t>
            </a:r>
            <a:r>
              <a:rPr lang="de-DE" sz="2200" dirty="0" smtClean="0"/>
              <a:t> </a:t>
            </a:r>
            <a:r>
              <a:rPr lang="de-DE" sz="2200" dirty="0" err="1" smtClean="0"/>
              <a:t>use</a:t>
            </a:r>
            <a:r>
              <a:rPr lang="de-DE" sz="2200" dirty="0" smtClean="0"/>
              <a:t> an agile </a:t>
            </a:r>
            <a:r>
              <a:rPr lang="de-DE" sz="2200" dirty="0" err="1" smtClean="0"/>
              <a:t>development</a:t>
            </a:r>
            <a:r>
              <a:rPr lang="de-DE" sz="2200" dirty="0" smtClean="0"/>
              <a:t> </a:t>
            </a:r>
            <a:r>
              <a:rPr lang="de-DE" sz="2200" dirty="0" err="1" smtClean="0"/>
              <a:t>system</a:t>
            </a:r>
            <a:endParaRPr lang="de-DE" sz="2200" dirty="0" smtClean="0"/>
          </a:p>
          <a:p>
            <a:pPr lvl="1"/>
            <a:r>
              <a:rPr lang="de-DE" sz="2200" dirty="0" err="1" smtClean="0"/>
              <a:t>According</a:t>
            </a:r>
            <a:r>
              <a:rPr lang="de-DE" sz="2200" dirty="0" smtClean="0"/>
              <a:t> </a:t>
            </a:r>
            <a:r>
              <a:rPr lang="de-DE" sz="2200" dirty="0" err="1" smtClean="0"/>
              <a:t>to</a:t>
            </a:r>
            <a:r>
              <a:rPr lang="de-DE" sz="2200" dirty="0" smtClean="0"/>
              <a:t> </a:t>
            </a:r>
            <a:r>
              <a:rPr lang="de-DE" sz="2200" dirty="0" err="1" smtClean="0"/>
              <a:t>our</a:t>
            </a:r>
            <a:r>
              <a:rPr lang="de-DE" sz="2200" dirty="0" smtClean="0"/>
              <a:t> </a:t>
            </a:r>
            <a:r>
              <a:rPr lang="de-DE" sz="2200" dirty="0" err="1" smtClean="0"/>
              <a:t>knowledge</a:t>
            </a:r>
            <a:r>
              <a:rPr lang="de-DE" sz="2200" dirty="0" smtClean="0"/>
              <a:t> at </a:t>
            </a:r>
            <a:r>
              <a:rPr lang="de-DE" sz="2200" dirty="0" err="1" smtClean="0"/>
              <a:t>the</a:t>
            </a:r>
            <a:r>
              <a:rPr lang="de-DE" sz="2200" dirty="0" smtClean="0"/>
              <a:t> </a:t>
            </a:r>
            <a:r>
              <a:rPr lang="de-DE" sz="2200" dirty="0" err="1" smtClean="0"/>
              <a:t>moment</a:t>
            </a:r>
            <a:r>
              <a:rPr lang="de-DE" sz="2200" dirty="0" smtClean="0"/>
              <a:t> </a:t>
            </a:r>
            <a:r>
              <a:rPr lang="de-DE" sz="2200" dirty="0" err="1" smtClean="0"/>
              <a:t>we</a:t>
            </a:r>
            <a:r>
              <a:rPr lang="de-DE" sz="2200" dirty="0" smtClean="0"/>
              <a:t> will </a:t>
            </a:r>
            <a:r>
              <a:rPr lang="de-DE" sz="2200" dirty="0" err="1" smtClean="0"/>
              <a:t>use</a:t>
            </a:r>
            <a:r>
              <a:rPr lang="de-DE" sz="2200" dirty="0" smtClean="0"/>
              <a:t> </a:t>
            </a:r>
            <a:r>
              <a:rPr lang="de-DE" sz="2200" dirty="0" err="1" smtClean="0"/>
              <a:t>XtremeProgramming</a:t>
            </a:r>
            <a:endParaRPr lang="de-DE" sz="2200" dirty="0"/>
          </a:p>
          <a:p>
            <a:pPr lvl="1"/>
            <a:r>
              <a:rPr lang="de-DE" sz="2200" dirty="0" err="1" smtClean="0"/>
              <a:t>For</a:t>
            </a:r>
            <a:r>
              <a:rPr lang="de-DE" sz="2200" dirty="0" smtClean="0"/>
              <a:t> </a:t>
            </a:r>
            <a:r>
              <a:rPr lang="de-DE" sz="2200" dirty="0" err="1" smtClean="0"/>
              <a:t>questions</a:t>
            </a:r>
            <a:r>
              <a:rPr lang="de-DE" sz="2200" dirty="0" smtClean="0"/>
              <a:t> on </a:t>
            </a:r>
            <a:r>
              <a:rPr lang="de-DE" sz="2200" dirty="0" err="1" smtClean="0"/>
              <a:t>the</a:t>
            </a:r>
            <a:r>
              <a:rPr lang="de-DE" sz="2200" dirty="0" smtClean="0"/>
              <a:t> </a:t>
            </a:r>
            <a:r>
              <a:rPr lang="de-DE" sz="2200" dirty="0" err="1" smtClean="0"/>
              <a:t>part</a:t>
            </a:r>
            <a:r>
              <a:rPr lang="de-DE" sz="2200" dirty="0" smtClean="0"/>
              <a:t> </a:t>
            </a:r>
            <a:r>
              <a:rPr lang="de-DE" sz="2200" dirty="0" err="1" smtClean="0"/>
              <a:t>of</a:t>
            </a:r>
            <a:r>
              <a:rPr lang="de-DE" sz="2200" dirty="0" smtClean="0"/>
              <a:t> </a:t>
            </a:r>
            <a:r>
              <a:rPr lang="de-DE" sz="2200" dirty="0" err="1" smtClean="0"/>
              <a:t>the</a:t>
            </a:r>
            <a:r>
              <a:rPr lang="de-DE" sz="2200" dirty="0" smtClean="0"/>
              <a:t> </a:t>
            </a:r>
            <a:r>
              <a:rPr lang="de-DE" sz="2200" dirty="0" err="1" smtClean="0"/>
              <a:t>customer</a:t>
            </a:r>
            <a:r>
              <a:rPr lang="de-DE" sz="2200" dirty="0" smtClean="0"/>
              <a:t>, </a:t>
            </a:r>
            <a:r>
              <a:rPr lang="de-DE" sz="2200" dirty="0" err="1" smtClean="0"/>
              <a:t>we</a:t>
            </a:r>
            <a:r>
              <a:rPr lang="de-DE" sz="2200" dirty="0" smtClean="0"/>
              <a:t> </a:t>
            </a:r>
            <a:r>
              <a:rPr lang="de-DE" sz="2200" dirty="0" err="1" smtClean="0"/>
              <a:t>nominated</a:t>
            </a:r>
            <a:r>
              <a:rPr lang="de-DE" sz="2200" dirty="0" smtClean="0"/>
              <a:t> Mr. Raffael Kapp </a:t>
            </a:r>
            <a:r>
              <a:rPr lang="de-DE" sz="2200" dirty="0" err="1" smtClean="0"/>
              <a:t>as</a:t>
            </a:r>
            <a:r>
              <a:rPr lang="de-DE" sz="2200" dirty="0" smtClean="0"/>
              <a:t> </a:t>
            </a:r>
            <a:r>
              <a:rPr lang="de-DE" sz="2200" dirty="0" err="1" smtClean="0"/>
              <a:t>the</a:t>
            </a:r>
            <a:r>
              <a:rPr lang="de-DE" sz="2200" dirty="0" smtClean="0"/>
              <a:t> </a:t>
            </a:r>
            <a:r>
              <a:rPr lang="de-DE" sz="2200" dirty="0" err="1" smtClean="0"/>
              <a:t>central</a:t>
            </a:r>
            <a:r>
              <a:rPr lang="de-DE" sz="2200" dirty="0" smtClean="0"/>
              <a:t> </a:t>
            </a:r>
            <a:r>
              <a:rPr lang="de-DE" sz="2200" dirty="0" err="1" smtClean="0"/>
              <a:t>contact</a:t>
            </a:r>
            <a:r>
              <a:rPr lang="de-DE" sz="2200" dirty="0" smtClean="0"/>
              <a:t> </a:t>
            </a:r>
            <a:r>
              <a:rPr lang="de-DE" sz="2200" dirty="0" err="1" smtClean="0"/>
              <a:t>person</a:t>
            </a:r>
            <a:endParaRPr lang="de-DE" sz="2200" dirty="0" smtClean="0"/>
          </a:p>
          <a:p>
            <a:pPr lvl="1"/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00889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</a:t>
            </a:r>
            <a:r>
              <a:rPr lang="de-DE" dirty="0" err="1" smtClean="0"/>
              <a:t>rocess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474402"/>
              </p:ext>
            </p:extLst>
          </p:nvPr>
        </p:nvGraphicFramePr>
        <p:xfrm>
          <a:off x="415925" y="2755900"/>
          <a:ext cx="8308974" cy="35763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9658"/>
                <a:gridCol w="2769658"/>
                <a:gridCol w="2769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goal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task</a:t>
                      </a:r>
                      <a:r>
                        <a:rPr lang="de-AT" dirty="0" smtClean="0"/>
                        <a:t> / potential </a:t>
                      </a:r>
                      <a:r>
                        <a:rPr lang="de-AT" dirty="0" err="1" smtClean="0"/>
                        <a:t>output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stakeholder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AT" smtClean="0"/>
                        <a:t>satisfy customer wishes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base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for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implementation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customer</a:t>
                      </a:r>
                      <a:r>
                        <a:rPr lang="de-AT" baseline="0" dirty="0" smtClean="0"/>
                        <a:t> &amp; </a:t>
                      </a:r>
                      <a:r>
                        <a:rPr lang="de-AT" baseline="0" dirty="0" err="1" smtClean="0"/>
                        <a:t>team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AT" dirty="0" err="1" smtClean="0"/>
                        <a:t>complete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project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within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the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deadline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develope</a:t>
                      </a:r>
                      <a:r>
                        <a:rPr lang="de-AT" dirty="0" smtClean="0"/>
                        <a:t> / </a:t>
                      </a:r>
                      <a:r>
                        <a:rPr lang="de-AT" dirty="0" err="1" smtClean="0"/>
                        <a:t>programme</a:t>
                      </a:r>
                      <a:r>
                        <a:rPr lang="de-AT" baseline="0" dirty="0" smtClean="0"/>
                        <a:t> / </a:t>
                      </a:r>
                      <a:r>
                        <a:rPr lang="de-AT" baseline="0" dirty="0" err="1" smtClean="0"/>
                        <a:t>test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software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team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AT" smtClean="0"/>
                        <a:t>define test before programming, realization plan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beta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releases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of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the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software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team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AT" smtClean="0"/>
                        <a:t>provide</a:t>
                      </a:r>
                      <a:r>
                        <a:rPr lang="de-AT" baseline="0" smtClean="0"/>
                        <a:t> software to the customer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release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software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team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AT" smtClean="0"/>
                        <a:t>applying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changes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based</a:t>
                      </a:r>
                      <a:r>
                        <a:rPr lang="de-AT" baseline="0" dirty="0" smtClean="0"/>
                        <a:t> on </a:t>
                      </a:r>
                      <a:r>
                        <a:rPr lang="de-AT" baseline="0" dirty="0" err="1" smtClean="0"/>
                        <a:t>customer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feedback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evaluate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system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customer</a:t>
                      </a:r>
                      <a:r>
                        <a:rPr lang="de-AT" dirty="0" smtClean="0"/>
                        <a:t> &amp; </a:t>
                      </a:r>
                      <a:r>
                        <a:rPr lang="de-AT" dirty="0" err="1" smtClean="0"/>
                        <a:t>team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116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reas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Boreas.thmx</Template>
  <TotalTime>0</TotalTime>
  <Words>259</Words>
  <Application>Microsoft Macintosh PowerPoint</Application>
  <PresentationFormat>Bildschirmpräsentation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Boreas</vt:lpstr>
      <vt:lpstr>Case Study</vt:lpstr>
      <vt:lpstr>comparison „plan-driven“ vs. „agile“ - PRO</vt:lpstr>
      <vt:lpstr>comparison „plan-driven“ vs. „agile“ – CON</vt:lpstr>
      <vt:lpstr>conclusion „plan-driven“ vs. „agile“ </vt:lpstr>
      <vt:lpstr>process model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Adrian Wyss</dc:creator>
  <cp:lastModifiedBy>Patrick Hirschi</cp:lastModifiedBy>
  <cp:revision>29</cp:revision>
  <dcterms:created xsi:type="dcterms:W3CDTF">2013-09-26T10:22:55Z</dcterms:created>
  <dcterms:modified xsi:type="dcterms:W3CDTF">2013-09-27T07:27:38Z</dcterms:modified>
</cp:coreProperties>
</file>