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14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ußfor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de-CH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Case Study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Task 2</a:t>
            </a:r>
          </a:p>
          <a:p>
            <a:r>
              <a:rPr lang="de-DE" dirty="0" smtClean="0"/>
              <a:t>Team Blue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99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omparison</a:t>
            </a:r>
            <a:r>
              <a:rPr lang="de-DE" dirty="0" smtClean="0"/>
              <a:t> „plan-</a:t>
            </a:r>
            <a:r>
              <a:rPr lang="de-DE" dirty="0" err="1" smtClean="0"/>
              <a:t>driven</a:t>
            </a:r>
            <a:r>
              <a:rPr lang="de-DE" dirty="0" smtClean="0"/>
              <a:t>“ vs. „agile“ - PRO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plan – </a:t>
            </a:r>
            <a:r>
              <a:rPr lang="de-DE" dirty="0" err="1" smtClean="0"/>
              <a:t>driven</a:t>
            </a:r>
            <a:r>
              <a:rPr lang="de-DE" dirty="0" smtClean="0"/>
              <a:t>:</a:t>
            </a:r>
          </a:p>
          <a:p>
            <a:pPr lvl="2"/>
            <a:r>
              <a:rPr lang="de-DE" dirty="0" err="1" smtClean="0"/>
              <a:t>clear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easy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assigning</a:t>
            </a:r>
            <a:r>
              <a:rPr lang="de-DE" dirty="0" smtClean="0"/>
              <a:t> (</a:t>
            </a:r>
            <a:r>
              <a:rPr lang="de-DE" dirty="0" err="1" smtClean="0"/>
              <a:t>team</a:t>
            </a:r>
            <a:r>
              <a:rPr lang="de-DE" dirty="0" smtClean="0"/>
              <a:t>)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agile:</a:t>
            </a:r>
          </a:p>
          <a:p>
            <a:pPr lvl="2"/>
            <a:r>
              <a:rPr lang="de-DE" dirty="0" err="1" smtClean="0"/>
              <a:t>working</a:t>
            </a:r>
            <a:r>
              <a:rPr lang="de-DE" dirty="0" smtClean="0"/>
              <a:t> &amp; </a:t>
            </a:r>
            <a:r>
              <a:rPr lang="de-DE" dirty="0" err="1" smtClean="0"/>
              <a:t>reacting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endParaRPr lang="de-DE" dirty="0"/>
          </a:p>
          <a:p>
            <a:pPr lvl="2"/>
            <a:r>
              <a:rPr lang="de-DE" dirty="0" err="1" smtClean="0"/>
              <a:t>very</a:t>
            </a:r>
            <a:r>
              <a:rPr lang="de-DE" dirty="0" smtClean="0"/>
              <a:t> flexible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(simpler &amp; </a:t>
            </a:r>
            <a:r>
              <a:rPr lang="de-DE" dirty="0" err="1" smtClean="0"/>
              <a:t>easier</a:t>
            </a:r>
            <a:r>
              <a:rPr lang="de-DE" dirty="0" smtClean="0"/>
              <a:t>)</a:t>
            </a:r>
          </a:p>
          <a:p>
            <a:pPr lvl="2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focused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AND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(</a:t>
            </a:r>
            <a:r>
              <a:rPr lang="de-DE" dirty="0" err="1" smtClean="0"/>
              <a:t>customer</a:t>
            </a:r>
            <a:r>
              <a:rPr lang="de-DE" dirty="0" smtClean="0"/>
              <a:t> </a:t>
            </a:r>
            <a:r>
              <a:rPr lang="de-DE" dirty="0" err="1" smtClean="0"/>
              <a:t>involvement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agile </a:t>
            </a:r>
            <a:r>
              <a:rPr lang="de-DE" dirty="0" err="1" smtClean="0"/>
              <a:t>developing</a:t>
            </a:r>
            <a:r>
              <a:rPr lang="de-DE" dirty="0" smtClean="0"/>
              <a:t> </a:t>
            </a:r>
            <a:r>
              <a:rPr lang="de-DE" dirty="0" err="1" smtClean="0"/>
              <a:t>fits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teams</a:t>
            </a:r>
            <a:endParaRPr lang="de-DE" dirty="0"/>
          </a:p>
          <a:p>
            <a:pPr lvl="2"/>
            <a:r>
              <a:rPr lang="de-DE" dirty="0"/>
              <a:t>a</a:t>
            </a:r>
            <a:r>
              <a:rPr lang="de-DE" dirty="0" smtClean="0"/>
              <a:t>ll </a:t>
            </a:r>
            <a:r>
              <a:rPr lang="de-DE" dirty="0" err="1" smtClean="0"/>
              <a:t>members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involved</a:t>
            </a:r>
            <a:r>
              <a:rPr lang="de-DE" dirty="0" smtClean="0"/>
              <a:t> in all </a:t>
            </a:r>
            <a:r>
              <a:rPr lang="de-DE" dirty="0" err="1" smtClean="0"/>
              <a:t>parts</a:t>
            </a:r>
            <a:r>
              <a:rPr lang="de-DE" dirty="0" smtClean="0"/>
              <a:t> (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49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„plan-</a:t>
            </a:r>
            <a:r>
              <a:rPr lang="de-DE" dirty="0" err="1"/>
              <a:t>driven</a:t>
            </a:r>
            <a:r>
              <a:rPr lang="de-DE" dirty="0"/>
              <a:t>“ vs. „agile“ </a:t>
            </a:r>
            <a:r>
              <a:rPr lang="de-DE" dirty="0" smtClean="0"/>
              <a:t>– CON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plan-</a:t>
            </a:r>
            <a:r>
              <a:rPr lang="de-DE" dirty="0" err="1" smtClean="0"/>
              <a:t>driven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unflexible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(</a:t>
            </a:r>
            <a:r>
              <a:rPr lang="de-DE" dirty="0" err="1" smtClean="0"/>
              <a:t>customer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err="1" smtClean="0"/>
              <a:t>finding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also </a:t>
            </a:r>
            <a:r>
              <a:rPr lang="de-DE" dirty="0" err="1" smtClean="0"/>
              <a:t>needed</a:t>
            </a:r>
            <a:r>
              <a:rPr lang="de-DE" dirty="0" smtClean="0"/>
              <a:t>, after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release</a:t>
            </a:r>
            <a:r>
              <a:rPr lang="de-DE" dirty="0" smtClean="0"/>
              <a:t>, will </a:t>
            </a:r>
            <a:r>
              <a:rPr lang="de-DE" dirty="0" err="1" smtClean="0"/>
              <a:t>be</a:t>
            </a:r>
            <a:r>
              <a:rPr lang="de-DE" dirty="0" smtClean="0"/>
              <a:t> time-expensive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(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probably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equal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) (</a:t>
            </a:r>
            <a:r>
              <a:rPr lang="de-DE" dirty="0" err="1" smtClean="0"/>
              <a:t>customer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,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moment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delivered</a:t>
            </a:r>
            <a:r>
              <a:rPr lang="de-DE" dirty="0" smtClean="0"/>
              <a:t> (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&amp;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) (</a:t>
            </a:r>
            <a:r>
              <a:rPr lang="de-DE" dirty="0" err="1" smtClean="0"/>
              <a:t>customer</a:t>
            </a:r>
            <a:r>
              <a:rPr lang="de-DE" dirty="0" smtClean="0"/>
              <a:t>)</a:t>
            </a:r>
          </a:p>
          <a:p>
            <a:r>
              <a:rPr lang="de-DE" dirty="0"/>
              <a:t>a</a:t>
            </a:r>
            <a:r>
              <a:rPr lang="de-DE" dirty="0" smtClean="0"/>
              <a:t>gile:</a:t>
            </a:r>
          </a:p>
          <a:p>
            <a:pPr lvl="1"/>
            <a:r>
              <a:rPr lang="de-DE" dirty="0" err="1"/>
              <a:t>c</a:t>
            </a:r>
            <a:r>
              <a:rPr lang="de-DE" dirty="0" err="1" smtClean="0"/>
              <a:t>ustomer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available</a:t>
            </a:r>
            <a:endParaRPr lang="de-DE" dirty="0" smtClean="0"/>
          </a:p>
          <a:p>
            <a:pPr lvl="1"/>
            <a:r>
              <a:rPr lang="de-DE" dirty="0"/>
              <a:t>f</a:t>
            </a:r>
            <a:r>
              <a:rPr lang="de-DE" dirty="0" smtClean="0"/>
              <a:t>inal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visible</a:t>
            </a:r>
            <a:endParaRPr lang="de-DE" dirty="0" smtClean="0"/>
          </a:p>
          <a:p>
            <a:pPr lvl="1"/>
            <a:r>
              <a:rPr lang="de-DE" dirty="0" err="1"/>
              <a:t>c</a:t>
            </a:r>
            <a:r>
              <a:rPr lang="de-DE" dirty="0" err="1" smtClean="0"/>
              <a:t>omplexity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/>
              <a:t>problem</a:t>
            </a:r>
            <a:endParaRPr lang="de-DE" dirty="0" smtClean="0"/>
          </a:p>
          <a:p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597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/>
              <a:t>„plan-</a:t>
            </a:r>
            <a:r>
              <a:rPr lang="de-DE" dirty="0" err="1"/>
              <a:t>driven</a:t>
            </a:r>
            <a:r>
              <a:rPr lang="de-DE" dirty="0"/>
              <a:t>“ vs. „agile“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200" dirty="0" err="1" smtClean="0"/>
              <a:t>we</a:t>
            </a:r>
            <a:r>
              <a:rPr lang="de-DE" sz="2200" dirty="0" smtClean="0"/>
              <a:t> </a:t>
            </a:r>
            <a:r>
              <a:rPr lang="de-DE" sz="2200" dirty="0" err="1" smtClean="0"/>
              <a:t>are</a:t>
            </a:r>
            <a:r>
              <a:rPr lang="de-DE" sz="2200" dirty="0" smtClean="0"/>
              <a:t> </a:t>
            </a:r>
            <a:r>
              <a:rPr lang="de-DE" sz="2200" dirty="0" err="1" smtClean="0"/>
              <a:t>going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use</a:t>
            </a:r>
            <a:r>
              <a:rPr lang="de-DE" sz="2200" dirty="0" smtClean="0"/>
              <a:t> an agile </a:t>
            </a:r>
            <a:r>
              <a:rPr lang="de-DE" sz="2200" dirty="0" err="1" smtClean="0"/>
              <a:t>development</a:t>
            </a:r>
            <a:r>
              <a:rPr lang="de-DE" sz="2200" dirty="0" smtClean="0"/>
              <a:t> </a:t>
            </a:r>
            <a:r>
              <a:rPr lang="de-DE" sz="2200" dirty="0" err="1" smtClean="0"/>
              <a:t>system</a:t>
            </a:r>
            <a:endParaRPr lang="de-DE" sz="2200" dirty="0" smtClean="0"/>
          </a:p>
          <a:p>
            <a:pPr lvl="1"/>
            <a:r>
              <a:rPr lang="de-DE" sz="2200" dirty="0" err="1"/>
              <a:t>a</a:t>
            </a:r>
            <a:r>
              <a:rPr lang="de-DE" sz="2200" dirty="0" err="1" smtClean="0"/>
              <a:t>ccording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our</a:t>
            </a:r>
            <a:r>
              <a:rPr lang="de-DE" sz="2200" dirty="0" smtClean="0"/>
              <a:t> </a:t>
            </a:r>
            <a:r>
              <a:rPr lang="de-DE" sz="2200" dirty="0" err="1" smtClean="0"/>
              <a:t>knowledge</a:t>
            </a:r>
            <a:r>
              <a:rPr lang="de-DE" sz="2200" dirty="0" smtClean="0"/>
              <a:t> at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moment</a:t>
            </a:r>
            <a:r>
              <a:rPr lang="de-DE" sz="2200" dirty="0" smtClean="0"/>
              <a:t> </a:t>
            </a:r>
            <a:r>
              <a:rPr lang="de-DE" sz="2200" dirty="0" err="1" smtClean="0"/>
              <a:t>we</a:t>
            </a:r>
            <a:r>
              <a:rPr lang="de-DE" sz="2200" dirty="0" smtClean="0"/>
              <a:t> will </a:t>
            </a:r>
            <a:r>
              <a:rPr lang="de-DE" sz="2200" dirty="0" err="1" smtClean="0"/>
              <a:t>use</a:t>
            </a:r>
            <a:r>
              <a:rPr lang="de-DE" sz="2200" dirty="0" smtClean="0"/>
              <a:t> </a:t>
            </a:r>
            <a:r>
              <a:rPr lang="de-DE" sz="2200" dirty="0" err="1" smtClean="0"/>
              <a:t>XtremeProgramming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008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</a:t>
            </a:r>
            <a:r>
              <a:rPr lang="de-DE" dirty="0" err="1" smtClean="0"/>
              <a:t>rocess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926268"/>
              </p:ext>
            </p:extLst>
          </p:nvPr>
        </p:nvGraphicFramePr>
        <p:xfrm>
          <a:off x="415925" y="2755900"/>
          <a:ext cx="8308974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9658"/>
                <a:gridCol w="2769658"/>
                <a:gridCol w="2769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goal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task</a:t>
                      </a:r>
                      <a:r>
                        <a:rPr lang="de-AT" dirty="0" smtClean="0"/>
                        <a:t> / potential </a:t>
                      </a:r>
                      <a:r>
                        <a:rPr lang="de-AT" dirty="0" err="1" smtClean="0"/>
                        <a:t>output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stakeholder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dirty="0" err="1" smtClean="0"/>
                        <a:t>satisfy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customer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wishes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base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for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implementation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customer</a:t>
                      </a:r>
                      <a:r>
                        <a:rPr lang="de-AT" baseline="0" dirty="0" smtClean="0"/>
                        <a:t> &amp; </a:t>
                      </a:r>
                      <a:r>
                        <a:rPr lang="de-AT" baseline="0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baseline="0" dirty="0" err="1" smtClean="0"/>
                        <a:t>define</a:t>
                      </a:r>
                      <a:r>
                        <a:rPr lang="de-AT" baseline="0" dirty="0" smtClean="0"/>
                        <a:t> a </a:t>
                      </a:r>
                      <a:r>
                        <a:rPr lang="de-AT" baseline="0" dirty="0" err="1" smtClean="0"/>
                        <a:t>deadline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for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the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project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timeplan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for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tasks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customer</a:t>
                      </a:r>
                      <a:r>
                        <a:rPr lang="de-AT" baseline="0" dirty="0" smtClean="0"/>
                        <a:t> &amp; </a:t>
                      </a:r>
                      <a:r>
                        <a:rPr lang="de-AT" baseline="0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CH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</a:t>
                      </a:r>
                      <a:r>
                        <a:rPr lang="de-C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de-CH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</a:t>
                      </a:r>
                      <a:r>
                        <a:rPr lang="de-C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de-CH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test-</a:t>
                      </a:r>
                      <a:r>
                        <a:rPr lang="de-AT" baseline="0" dirty="0" smtClean="0"/>
                        <a:t>software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dirty="0" err="1" smtClean="0"/>
                        <a:t>provide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software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team</a:t>
                      </a:r>
                      <a:r>
                        <a:rPr lang="de-AT" baseline="0" dirty="0" smtClean="0"/>
                        <a:t> &amp; </a:t>
                      </a:r>
                      <a:r>
                        <a:rPr lang="de-AT" baseline="0" dirty="0" err="1" smtClean="0"/>
                        <a:t>customer</a:t>
                      </a:r>
                      <a:r>
                        <a:rPr lang="de-AT" baseline="0" dirty="0" smtClean="0"/>
                        <a:t> &amp; </a:t>
                      </a:r>
                      <a:r>
                        <a:rPr lang="de-AT" baseline="0" dirty="0" err="1" smtClean="0"/>
                        <a:t>users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dirty="0" err="1" smtClean="0"/>
                        <a:t>applying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changes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based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smtClean="0"/>
                        <a:t>on </a:t>
                      </a:r>
                      <a:r>
                        <a:rPr lang="de-AT" baseline="0" dirty="0" err="1" smtClean="0"/>
                        <a:t>feedback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optimized</a:t>
                      </a:r>
                      <a:r>
                        <a:rPr lang="de-AT" dirty="0" smtClean="0"/>
                        <a:t> </a:t>
                      </a:r>
                      <a:r>
                        <a:rPr lang="de-AT" baseline="0" dirty="0" err="1" smtClean="0"/>
                        <a:t>system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customer</a:t>
                      </a:r>
                      <a:r>
                        <a:rPr lang="de-AT" dirty="0" smtClean="0"/>
                        <a:t> &amp; </a:t>
                      </a:r>
                      <a:r>
                        <a:rPr lang="de-AT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1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reas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Boreas.thmx</Template>
  <TotalTime>0</TotalTime>
  <Words>212</Words>
  <Application>Microsoft Office PowerPoint</Application>
  <PresentationFormat>Bildschirmpräsentation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Boreas</vt:lpstr>
      <vt:lpstr>Case Study</vt:lpstr>
      <vt:lpstr>comparison „plan-driven“ vs. „agile“ - PRO</vt:lpstr>
      <vt:lpstr>comparison „plan-driven“ vs. „agile“ – CON</vt:lpstr>
      <vt:lpstr>conclusion „plan-driven“ vs. „agile“ </vt:lpstr>
      <vt:lpstr>process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Adrian Wyss</dc:creator>
  <cp:lastModifiedBy>ismail - [2010]</cp:lastModifiedBy>
  <cp:revision>36</cp:revision>
  <dcterms:created xsi:type="dcterms:W3CDTF">2013-09-26T10:22:55Z</dcterms:created>
  <dcterms:modified xsi:type="dcterms:W3CDTF">2013-09-27T11:43:11Z</dcterms:modified>
</cp:coreProperties>
</file>