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Case Study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Task 2</a:t>
            </a:r>
          </a:p>
          <a:p>
            <a:r>
              <a:rPr lang="de-DE" dirty="0" smtClean="0"/>
              <a:t>Team Blue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omparison</a:t>
            </a:r>
            <a:r>
              <a:rPr lang="de-DE" dirty="0" smtClean="0"/>
              <a:t> „plan-</a:t>
            </a:r>
            <a:r>
              <a:rPr lang="de-DE" dirty="0" err="1" smtClean="0"/>
              <a:t>driven</a:t>
            </a:r>
            <a:r>
              <a:rPr lang="de-DE" dirty="0" smtClean="0"/>
              <a:t>“ vs. „agile“ - 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plan – </a:t>
            </a:r>
            <a:r>
              <a:rPr lang="de-DE" dirty="0" err="1" smtClean="0"/>
              <a:t>driven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easy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assigning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team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agile:</a:t>
            </a:r>
          </a:p>
          <a:p>
            <a:pPr lvl="2"/>
            <a:r>
              <a:rPr lang="de-DE" dirty="0" err="1" smtClean="0"/>
              <a:t>working</a:t>
            </a:r>
            <a:r>
              <a:rPr lang="de-DE" dirty="0" smtClean="0"/>
              <a:t> &amp; </a:t>
            </a:r>
            <a:r>
              <a:rPr lang="de-DE" dirty="0" err="1" smtClean="0"/>
              <a:t>reacting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err="1" smtClean="0"/>
              <a:t>very</a:t>
            </a:r>
            <a:r>
              <a:rPr lang="de-DE" dirty="0" smtClean="0"/>
              <a:t> flexible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(simpler &amp; </a:t>
            </a:r>
            <a:r>
              <a:rPr lang="de-DE" dirty="0" err="1" smtClean="0"/>
              <a:t>easier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focused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AND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involvement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agile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/>
          </a:p>
          <a:p>
            <a:pPr lvl="2"/>
            <a:r>
              <a:rPr lang="de-DE" dirty="0"/>
              <a:t>a</a:t>
            </a:r>
            <a:r>
              <a:rPr lang="de-DE" dirty="0" smtClean="0"/>
              <a:t>ll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involved</a:t>
            </a:r>
            <a:r>
              <a:rPr lang="de-DE" dirty="0" smtClean="0"/>
              <a:t> in all </a:t>
            </a:r>
            <a:r>
              <a:rPr lang="de-DE" dirty="0" err="1" smtClean="0"/>
              <a:t>parts</a:t>
            </a:r>
            <a:r>
              <a:rPr lang="de-DE" dirty="0" smtClean="0"/>
              <a:t> (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9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  <a:r>
              <a:rPr lang="de-DE" dirty="0" smtClean="0"/>
              <a:t>– CON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i="1" dirty="0" smtClean="0"/>
              <a:t>plan-</a:t>
            </a:r>
            <a:r>
              <a:rPr lang="de-DE" i="1" dirty="0" err="1" smtClean="0"/>
              <a:t>driven</a:t>
            </a:r>
            <a:r>
              <a:rPr lang="de-DE" i="1" dirty="0" smtClean="0"/>
              <a:t>:</a:t>
            </a:r>
          </a:p>
          <a:p>
            <a:pPr lvl="1"/>
            <a:r>
              <a:rPr lang="de-DE" i="1" dirty="0" err="1" smtClean="0"/>
              <a:t>very</a:t>
            </a:r>
            <a:r>
              <a:rPr lang="de-DE" i="1" dirty="0" smtClean="0"/>
              <a:t> unflexible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  <a:r>
              <a:rPr lang="de-DE" i="1" dirty="0" err="1" smtClean="0"/>
              <a:t>if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necessary</a:t>
            </a:r>
            <a:r>
              <a:rPr lang="de-DE" i="1" dirty="0" smtClean="0"/>
              <a:t>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  <a:endParaRPr lang="de-DE" i="1" dirty="0"/>
          </a:p>
          <a:p>
            <a:pPr lvl="1"/>
            <a:r>
              <a:rPr lang="de-DE" i="1" dirty="0" err="1" smtClean="0"/>
              <a:t>finding</a:t>
            </a:r>
            <a:r>
              <a:rPr lang="de-DE" i="1" dirty="0" smtClean="0"/>
              <a:t> </a:t>
            </a:r>
            <a:r>
              <a:rPr lang="de-DE" i="1" dirty="0" err="1" smtClean="0"/>
              <a:t>functions</a:t>
            </a:r>
            <a:r>
              <a:rPr lang="de-DE" i="1" dirty="0" smtClean="0"/>
              <a:t>, </a:t>
            </a:r>
            <a:r>
              <a:rPr lang="de-DE" i="1" dirty="0" err="1" smtClean="0"/>
              <a:t>which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also </a:t>
            </a:r>
            <a:r>
              <a:rPr lang="de-DE" i="1" dirty="0" err="1" smtClean="0"/>
              <a:t>needed</a:t>
            </a:r>
            <a:r>
              <a:rPr lang="de-DE" i="1" dirty="0" smtClean="0"/>
              <a:t>, after </a:t>
            </a:r>
            <a:r>
              <a:rPr lang="de-DE" i="1" dirty="0" err="1" smtClean="0"/>
              <a:t>testing</a:t>
            </a:r>
            <a:r>
              <a:rPr lang="de-DE" i="1" dirty="0" smtClean="0"/>
              <a:t> </a:t>
            </a:r>
            <a:r>
              <a:rPr lang="de-DE" i="1" dirty="0" err="1" smtClean="0"/>
              <a:t>first</a:t>
            </a:r>
            <a:r>
              <a:rPr lang="de-DE" i="1" dirty="0" smtClean="0"/>
              <a:t> </a:t>
            </a:r>
            <a:r>
              <a:rPr lang="de-DE" i="1" dirty="0" err="1" smtClean="0"/>
              <a:t>release</a:t>
            </a:r>
            <a:r>
              <a:rPr lang="de-DE" i="1" dirty="0" smtClean="0"/>
              <a:t>, will </a:t>
            </a:r>
            <a:r>
              <a:rPr lang="de-DE" i="1" dirty="0" err="1" smtClean="0"/>
              <a:t>be</a:t>
            </a:r>
            <a:r>
              <a:rPr lang="de-DE" i="1" dirty="0" smtClean="0"/>
              <a:t> time-expensive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implement</a:t>
            </a:r>
            <a:r>
              <a:rPr lang="de-DE" i="1" dirty="0" smtClean="0"/>
              <a:t> (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client</a:t>
            </a:r>
            <a:r>
              <a:rPr lang="de-DE" i="1" dirty="0" smtClean="0"/>
              <a:t> </a:t>
            </a:r>
            <a:r>
              <a:rPr lang="de-DE" i="1" dirty="0" err="1" smtClean="0"/>
              <a:t>probably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not </a:t>
            </a:r>
            <a:r>
              <a:rPr lang="de-DE" i="1" dirty="0" err="1" smtClean="0"/>
              <a:t>equal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user</a:t>
            </a:r>
            <a:r>
              <a:rPr lang="de-DE" i="1" dirty="0" smtClean="0"/>
              <a:t>)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</a:p>
          <a:p>
            <a:pPr lvl="1"/>
            <a:r>
              <a:rPr lang="de-DE" i="1" dirty="0" err="1" smtClean="0"/>
              <a:t>very</a:t>
            </a:r>
            <a:r>
              <a:rPr lang="de-DE" i="1" dirty="0" smtClean="0"/>
              <a:t> </a:t>
            </a:r>
            <a:r>
              <a:rPr lang="de-DE" i="1" dirty="0" err="1" smtClean="0"/>
              <a:t>certain</a:t>
            </a:r>
            <a:r>
              <a:rPr lang="de-DE" i="1" dirty="0" smtClean="0"/>
              <a:t>, </a:t>
            </a:r>
            <a:r>
              <a:rPr lang="de-DE" i="1" dirty="0" err="1" smtClean="0"/>
              <a:t>that</a:t>
            </a:r>
            <a:r>
              <a:rPr lang="de-DE" i="1" dirty="0" smtClean="0"/>
              <a:t> a </a:t>
            </a:r>
            <a:r>
              <a:rPr lang="de-DE" i="1" dirty="0" err="1" smtClean="0"/>
              <a:t>new</a:t>
            </a:r>
            <a:r>
              <a:rPr lang="de-DE" i="1" dirty="0" smtClean="0"/>
              <a:t> </a:t>
            </a:r>
            <a:r>
              <a:rPr lang="de-DE" i="1" dirty="0" err="1" smtClean="0"/>
              <a:t>software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needed</a:t>
            </a:r>
            <a:r>
              <a:rPr lang="de-DE" i="1" dirty="0" smtClean="0"/>
              <a:t>, at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moment</a:t>
            </a:r>
            <a:r>
              <a:rPr lang="de-DE" i="1" dirty="0" smtClean="0"/>
              <a:t>,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old</a:t>
            </a:r>
            <a:r>
              <a:rPr lang="de-DE" i="1" dirty="0" smtClean="0"/>
              <a:t>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  <a:r>
              <a:rPr lang="de-DE" i="1" dirty="0" err="1" smtClean="0"/>
              <a:t>gets</a:t>
            </a:r>
            <a:r>
              <a:rPr lang="de-DE" i="1" dirty="0" smtClean="0"/>
              <a:t> </a:t>
            </a:r>
            <a:r>
              <a:rPr lang="de-DE" i="1" dirty="0" err="1" smtClean="0"/>
              <a:t>delivered</a:t>
            </a:r>
            <a:r>
              <a:rPr lang="de-DE" i="1" dirty="0" smtClean="0"/>
              <a:t> (</a:t>
            </a:r>
            <a:r>
              <a:rPr lang="de-DE" i="1" dirty="0" err="1" smtClean="0"/>
              <a:t>too</a:t>
            </a:r>
            <a:r>
              <a:rPr lang="de-DE" i="1" dirty="0" smtClean="0"/>
              <a:t> </a:t>
            </a:r>
            <a:r>
              <a:rPr lang="de-DE" i="1" dirty="0" err="1" smtClean="0"/>
              <a:t>much</a:t>
            </a:r>
            <a:r>
              <a:rPr lang="de-DE" i="1" dirty="0" smtClean="0"/>
              <a:t> </a:t>
            </a:r>
            <a:r>
              <a:rPr lang="de-DE" i="1" dirty="0" err="1" smtClean="0"/>
              <a:t>other</a:t>
            </a:r>
            <a:r>
              <a:rPr lang="de-DE" i="1" dirty="0" smtClean="0"/>
              <a:t> &amp; </a:t>
            </a:r>
            <a:r>
              <a:rPr lang="de-DE" i="1" dirty="0" err="1" smtClean="0"/>
              <a:t>new</a:t>
            </a:r>
            <a:r>
              <a:rPr lang="de-DE" i="1" dirty="0" smtClean="0"/>
              <a:t> </a:t>
            </a:r>
            <a:r>
              <a:rPr lang="de-DE" i="1" dirty="0" err="1" smtClean="0"/>
              <a:t>functions</a:t>
            </a:r>
            <a:r>
              <a:rPr lang="de-DE" i="1" dirty="0" smtClean="0"/>
              <a:t> </a:t>
            </a:r>
            <a:r>
              <a:rPr lang="de-DE" i="1" dirty="0" err="1" smtClean="0"/>
              <a:t>needed</a:t>
            </a:r>
            <a:r>
              <a:rPr lang="de-DE" i="1" dirty="0" smtClean="0"/>
              <a:t>)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</a:p>
          <a:p>
            <a:r>
              <a:rPr lang="de-DE" i="1" dirty="0"/>
              <a:t>a</a:t>
            </a:r>
            <a:r>
              <a:rPr lang="de-DE" i="1" dirty="0" smtClean="0"/>
              <a:t>gile: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ustomer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lvl="1"/>
            <a:r>
              <a:rPr lang="de-DE" dirty="0"/>
              <a:t>f</a:t>
            </a:r>
            <a:r>
              <a:rPr lang="de-DE" dirty="0" smtClean="0"/>
              <a:t>inal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visible</a:t>
            </a:r>
            <a:endParaRPr lang="de-DE" dirty="0" smtClean="0"/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omplexity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97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/>
              <a:t>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going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use</a:t>
            </a:r>
            <a:r>
              <a:rPr lang="de-DE" sz="2200" dirty="0" smtClean="0"/>
              <a:t> an agile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</a:t>
            </a:r>
            <a:r>
              <a:rPr lang="de-DE" sz="2200" dirty="0" err="1" smtClean="0"/>
              <a:t>system</a:t>
            </a:r>
            <a:endParaRPr lang="de-DE" sz="2200" dirty="0" smtClean="0"/>
          </a:p>
          <a:p>
            <a:pPr lvl="1"/>
            <a:r>
              <a:rPr lang="de-DE" sz="2200" dirty="0" err="1"/>
              <a:t>a</a:t>
            </a:r>
            <a:r>
              <a:rPr lang="de-DE" sz="2200" dirty="0" err="1" smtClean="0"/>
              <a:t>ccording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our</a:t>
            </a:r>
            <a:r>
              <a:rPr lang="de-DE" sz="2200" dirty="0" smtClean="0"/>
              <a:t> </a:t>
            </a:r>
            <a:r>
              <a:rPr lang="de-DE" sz="2200" dirty="0" err="1" smtClean="0"/>
              <a:t>knowledge</a:t>
            </a:r>
            <a:r>
              <a:rPr lang="de-DE" sz="2200" dirty="0" smtClean="0"/>
              <a:t> at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moment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will </a:t>
            </a:r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 smtClean="0"/>
              <a:t>XtremeProgramming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0088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</a:t>
            </a:r>
            <a:r>
              <a:rPr lang="de-DE" dirty="0" err="1" smtClean="0"/>
              <a:t>rocess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378504"/>
              </p:ext>
            </p:extLst>
          </p:nvPr>
        </p:nvGraphicFramePr>
        <p:xfrm>
          <a:off x="415925" y="2755900"/>
          <a:ext cx="8308974" cy="3576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9658"/>
                <a:gridCol w="2769658"/>
                <a:gridCol w="2769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goal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task</a:t>
                      </a:r>
                      <a:r>
                        <a:rPr lang="de-AT" dirty="0" smtClean="0"/>
                        <a:t> / potential </a:t>
                      </a:r>
                      <a:r>
                        <a:rPr lang="de-AT" dirty="0" err="1" smtClean="0"/>
                        <a:t>output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stakeholder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satisfy customer wishes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base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for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implementation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complete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project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within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the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deadline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developer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smtClean="0"/>
                        <a:t>/ </a:t>
                      </a:r>
                      <a:r>
                        <a:rPr lang="de-AT" smtClean="0"/>
                        <a:t>programmer</a:t>
                      </a:r>
                      <a:r>
                        <a:rPr lang="de-AT" baseline="0" smtClean="0"/>
                        <a:t> </a:t>
                      </a:r>
                      <a:r>
                        <a:rPr lang="de-AT" baseline="0" dirty="0" smtClean="0"/>
                        <a:t>/ </a:t>
                      </a:r>
                      <a:r>
                        <a:rPr lang="de-AT" baseline="0" dirty="0" err="1" smtClean="0"/>
                        <a:t>test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define test before programming, realization plan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beta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releases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the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provide</a:t>
                      </a:r>
                      <a:r>
                        <a:rPr lang="de-AT" baseline="0" smtClean="0"/>
                        <a:t> software to the 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release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applying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changes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based</a:t>
                      </a:r>
                      <a:r>
                        <a:rPr lang="de-AT" baseline="0" dirty="0" smtClean="0"/>
                        <a:t> on </a:t>
                      </a:r>
                      <a:r>
                        <a:rPr lang="de-AT" baseline="0" dirty="0" err="1" smtClean="0"/>
                        <a:t>customer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feedback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evaluate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system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dirty="0" smtClean="0"/>
                        <a:t> &amp; </a:t>
                      </a:r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1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234</Words>
  <Application>Microsoft Macintosh PowerPoint</Application>
  <PresentationFormat>Bildschirmpräsentation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Boreas</vt:lpstr>
      <vt:lpstr>Case Study</vt:lpstr>
      <vt:lpstr>comparison „plan-driven“ vs. „agile“ - PRO</vt:lpstr>
      <vt:lpstr>comparison „plan-driven“ vs. „agile“ – CON</vt:lpstr>
      <vt:lpstr>conclusion „plan-driven“ vs. „agile“ </vt:lpstr>
      <vt:lpstr>process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Adrian Wyss</dc:creator>
  <cp:lastModifiedBy>Patrick Hirschi</cp:lastModifiedBy>
  <cp:revision>32</cp:revision>
  <dcterms:created xsi:type="dcterms:W3CDTF">2013-09-26T10:22:55Z</dcterms:created>
  <dcterms:modified xsi:type="dcterms:W3CDTF">2013-09-27T09:07:16Z</dcterms:modified>
</cp:coreProperties>
</file>