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 15,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 15,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Case </a:t>
            </a:r>
            <a:r>
              <a:rPr lang="de-CH" dirty="0" err="1" smtClean="0"/>
              <a:t>study</a:t>
            </a:r>
            <a:r>
              <a:rPr lang="de-CH" dirty="0" smtClean="0"/>
              <a:t> 1 – </a:t>
            </a:r>
            <a:r>
              <a:rPr lang="de-CH" dirty="0" err="1" smtClean="0"/>
              <a:t>task</a:t>
            </a:r>
            <a:r>
              <a:rPr lang="de-CH" dirty="0" smtClean="0"/>
              <a:t>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final </a:t>
            </a:r>
            <a:r>
              <a:rPr lang="de-CH" dirty="0" err="1" smtClean="0"/>
              <a:t>presentation</a:t>
            </a:r>
            <a:r>
              <a:rPr lang="de-CH" dirty="0" smtClean="0"/>
              <a:t> – Team Blue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55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CH" dirty="0" smtClean="0"/>
              <a:t>Prototype</a:t>
            </a:r>
            <a:endParaRPr lang="de-CH" dirty="0" smtClean="0"/>
          </a:p>
          <a:p>
            <a:pPr marL="342900" indent="-342900">
              <a:buFontTx/>
              <a:buChar char="-"/>
            </a:pPr>
            <a:r>
              <a:rPr lang="de-CH" dirty="0" smtClean="0"/>
              <a:t>Probleme/Herausforderungen 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Änderungen &amp; Mögliche Erweiterungen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Unerreichte Funktionen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945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368456" cy="1371600"/>
          </a:xfrm>
        </p:spPr>
        <p:txBody>
          <a:bodyPr/>
          <a:lstStyle/>
          <a:p>
            <a:r>
              <a:rPr lang="de-CH" smtClean="0"/>
              <a:t>prototype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71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452991" cy="1371600"/>
          </a:xfrm>
        </p:spPr>
        <p:txBody>
          <a:bodyPr>
            <a:normAutofit/>
          </a:bodyPr>
          <a:lstStyle/>
          <a:p>
            <a:r>
              <a:rPr lang="de-CH" dirty="0" smtClean="0"/>
              <a:t>Probleme/Herausforderungen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CH" dirty="0" smtClean="0"/>
              <a:t>Administrative Probleme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Kommunikation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Verantwortlichkeiten</a:t>
            </a:r>
          </a:p>
          <a:p>
            <a:pPr marL="800100" lvl="1" indent="-342900">
              <a:buFontTx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(</a:t>
            </a:r>
            <a:r>
              <a:rPr lang="de-CH" dirty="0" err="1" smtClean="0"/>
              <a:t>EGit</a:t>
            </a:r>
            <a:r>
              <a:rPr lang="de-CH" dirty="0" smtClean="0"/>
              <a:t>)</a:t>
            </a:r>
          </a:p>
          <a:p>
            <a:pPr marL="342900" indent="-342900">
              <a:buFontTx/>
              <a:buChar char="-"/>
            </a:pPr>
            <a:endParaRPr lang="de-CH" dirty="0"/>
          </a:p>
          <a:p>
            <a:pPr marL="342900" indent="-342900">
              <a:buFontTx/>
              <a:buChar char="-"/>
            </a:pPr>
            <a:r>
              <a:rPr lang="de-CH" dirty="0" err="1" smtClean="0"/>
              <a:t>Programmier</a:t>
            </a:r>
            <a:r>
              <a:rPr lang="de-CH" dirty="0" smtClean="0"/>
              <a:t> Probleme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Beschränktes Framework </a:t>
            </a:r>
            <a:r>
              <a:rPr lang="de-CH" dirty="0" err="1" smtClean="0"/>
              <a:t>Vaadin</a:t>
            </a:r>
            <a:r>
              <a:rPr lang="de-CH" dirty="0" smtClean="0"/>
              <a:t> (Swing Java)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Geringe Erfahrung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marL="800100" lvl="1" indent="-342900">
              <a:buFontTx/>
              <a:buChar char="-"/>
            </a:pPr>
            <a:endParaRPr lang="de-CH" dirty="0" smtClean="0"/>
          </a:p>
          <a:p>
            <a:pPr marL="800100" lvl="1" indent="-342900">
              <a:buFontTx/>
              <a:buChar char="-"/>
            </a:pPr>
            <a:endParaRPr lang="de-CH" dirty="0" smtClean="0"/>
          </a:p>
          <a:p>
            <a:pPr marL="800100" lvl="1" indent="-34290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648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18307" cy="1371600"/>
          </a:xfrm>
        </p:spPr>
        <p:txBody>
          <a:bodyPr>
            <a:normAutofit/>
          </a:bodyPr>
          <a:lstStyle/>
          <a:p>
            <a:r>
              <a:rPr lang="de-CH" dirty="0" smtClean="0"/>
              <a:t>Änderungen &amp; mögliche </a:t>
            </a:r>
            <a:r>
              <a:rPr lang="de-CH" dirty="0" err="1" smtClean="0"/>
              <a:t>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CH" dirty="0" smtClean="0"/>
              <a:t>Änderungen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Userinterface der Views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Funktionalität</a:t>
            </a:r>
          </a:p>
          <a:p>
            <a:pPr marL="342900" indent="-342900">
              <a:buFontTx/>
              <a:buChar char="-"/>
            </a:pPr>
            <a:endParaRPr lang="de-CH" dirty="0"/>
          </a:p>
          <a:p>
            <a:pPr marL="342900" indent="-342900">
              <a:buFontTx/>
              <a:buChar char="-"/>
            </a:pPr>
            <a:r>
              <a:rPr lang="de-CH" dirty="0" smtClean="0"/>
              <a:t>Mögliche Erweiterungen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Login</a:t>
            </a:r>
          </a:p>
          <a:p>
            <a:pPr marL="800100" lvl="1" indent="-342900">
              <a:buFontTx/>
              <a:buChar char="-"/>
            </a:pPr>
            <a:r>
              <a:rPr lang="de-CH" dirty="0" smtClean="0"/>
              <a:t>Medikamenteninteraktionscheck</a:t>
            </a:r>
          </a:p>
          <a:p>
            <a:pPr marL="342900" indent="-34290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114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Unerreichte Funktionen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CH" dirty="0" smtClean="0"/>
              <a:t>Patienten werden nicht automatisch in andere Views übernommen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Hinweise von </a:t>
            </a:r>
            <a:r>
              <a:rPr lang="de-CH" dirty="0" err="1" smtClean="0"/>
              <a:t>Denial</a:t>
            </a:r>
            <a:r>
              <a:rPr lang="de-CH" dirty="0" smtClean="0"/>
              <a:t> und </a:t>
            </a:r>
            <a:r>
              <a:rPr lang="de-CH" dirty="0" err="1" smtClean="0"/>
              <a:t>Referral</a:t>
            </a:r>
            <a:r>
              <a:rPr lang="de-CH" dirty="0" smtClean="0"/>
              <a:t> werden in der Patient View nicht angezeigt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Hochgesteckte Ideen, welche in dieser Zeit nicht umsetzbar gewesen sind (Nachricht an Polizei, Standortbestimmung bei Alarmauslösung)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Arzt wird nicht angezeigt bei </a:t>
            </a:r>
            <a:r>
              <a:rPr lang="de-CH" dirty="0" err="1" smtClean="0"/>
              <a:t>Denial</a:t>
            </a:r>
            <a:r>
              <a:rPr lang="de-CH" dirty="0" smtClean="0"/>
              <a:t> Einträgen oder </a:t>
            </a:r>
            <a:r>
              <a:rPr lang="de-CH" dirty="0" err="1" smtClean="0"/>
              <a:t>Referral</a:t>
            </a:r>
            <a:r>
              <a:rPr lang="de-CH" dirty="0" smtClean="0"/>
              <a:t> (</a:t>
            </a:r>
            <a:r>
              <a:rPr lang="de-CH" smtClean="0"/>
              <a:t>fehlendes Login)</a:t>
            </a:r>
            <a:endParaRPr lang="de-CH" dirty="0" smtClean="0"/>
          </a:p>
          <a:p>
            <a:pPr marL="342900" indent="-34290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102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05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Schräg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117</Words>
  <Application>Microsoft Macintosh PowerPoint</Application>
  <PresentationFormat>Bildschirmpräsentation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Essenz</vt:lpstr>
      <vt:lpstr>Case study 1 – task 14</vt:lpstr>
      <vt:lpstr>Ablauf</vt:lpstr>
      <vt:lpstr>prototype</vt:lpstr>
      <vt:lpstr>Probleme/Herausforderungen</vt:lpstr>
      <vt:lpstr>Änderungen &amp; mögliche erweiterungen</vt:lpstr>
      <vt:lpstr>Unerreichte Funktionen</vt:lpstr>
      <vt:lpstr>fragen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– task 14</dc:title>
  <dc:creator>Maja Kelterborn</dc:creator>
  <cp:lastModifiedBy>Maja Kelterborn</cp:lastModifiedBy>
  <cp:revision>11</cp:revision>
  <dcterms:created xsi:type="dcterms:W3CDTF">2014-01-15T11:47:02Z</dcterms:created>
  <dcterms:modified xsi:type="dcterms:W3CDTF">2014-01-15T15:22:02Z</dcterms:modified>
</cp:coreProperties>
</file>