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4" r:id="rId6"/>
    <p:sldId id="259" r:id="rId7"/>
    <p:sldId id="260" r:id="rId8"/>
    <p:sldId id="265" r:id="rId9"/>
    <p:sldId id="266" r:id="rId10"/>
    <p:sldId id="267" r:id="rId11"/>
    <p:sldId id="261" r:id="rId12"/>
    <p:sldId id="268" r:id="rId13"/>
    <p:sldId id="271" r:id="rId14"/>
    <p:sldId id="272" r:id="rId15"/>
    <p:sldId id="273" r:id="rId16"/>
    <p:sldId id="263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3206A5C-892A-6D40-8828-2BA216983907}">
          <p14:sldIdLst>
            <p14:sldId id="256"/>
            <p14:sldId id="262"/>
            <p14:sldId id="257"/>
            <p14:sldId id="258"/>
            <p14:sldId id="264"/>
            <p14:sldId id="259"/>
            <p14:sldId id="260"/>
            <p14:sldId id="265"/>
            <p14:sldId id="266"/>
            <p14:sldId id="267"/>
            <p14:sldId id="261"/>
            <p14:sldId id="268"/>
            <p14:sldId id="271"/>
            <p14:sldId id="272"/>
            <p14:sldId id="273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105EC-B5DD-EF41-BB07-183325FC6F4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75A0C-B8ED-E348-91EE-DDD835B28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12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Model ist so aufgebaut, dass es komplett unabhängig von den anderen Klassen ist; sie wird so aufgebaut, dass sie ohne Änderungen in einem anderen Projekt benutzt werden könnte.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Auf der View befinden sich unter anderem dann die Methoden für die </a:t>
            </a:r>
            <a:r>
              <a:rPr lang="de-DE" baseline="0" dirty="0" err="1" smtClean="0"/>
              <a:t>Listener</a:t>
            </a:r>
            <a:r>
              <a:rPr lang="de-DE" baseline="0" dirty="0" smtClean="0"/>
              <a:t> (Steuerelemente, die über das </a:t>
            </a:r>
            <a:r>
              <a:rPr lang="de-DE" baseline="0" dirty="0" err="1" smtClean="0"/>
              <a:t>Vaadin</a:t>
            </a:r>
            <a:r>
              <a:rPr lang="de-DE" baseline="0" dirty="0" smtClean="0"/>
              <a:t>-Framework implementiert werden). Damit kann dann der Controller mit der View kommunizieren.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Über </a:t>
            </a:r>
            <a:r>
              <a:rPr lang="de-DE" baseline="0" dirty="0" err="1" smtClean="0"/>
              <a:t>getter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Methoden, kann man via Controller die Zustände der Elemente abfragen.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der Controller initialisiert wird, werden die Referenzen des Models und der View gesetzt.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Der Controller regelt zudem auch den Zugriff auf externe Systeme und Datenbanken (System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). </a:t>
            </a:r>
            <a:r>
              <a:rPr lang="de-DE" baseline="0" dirty="0" smtClean="0">
                <a:sym typeface="Wingdings"/>
              </a:rPr>
              <a:t> Externe Packages!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5A0C-B8ED-E348-91EE-DDD835B28F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99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4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8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1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63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8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2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09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64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4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B0A5-C30B-7442-AC22-CBCD9C660DB9}" type="datetimeFigureOut">
              <a:rPr lang="de-DE" smtClean="0"/>
              <a:t>11/27/13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1BE8-FC97-DA42-8257-D1A3AEE5E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 smtClean="0"/>
              <a:t>Task 9 &amp; 10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1410" y="3197730"/>
            <a:ext cx="6400800" cy="1752600"/>
          </a:xfrm>
        </p:spPr>
        <p:txBody>
          <a:bodyPr/>
          <a:lstStyle/>
          <a:p>
            <a:pPr algn="l"/>
            <a:r>
              <a:rPr lang="de-DE" dirty="0" smtClean="0"/>
              <a:t>Team Blue</a:t>
            </a:r>
          </a:p>
          <a:p>
            <a:pPr algn="l"/>
            <a:r>
              <a:rPr lang="de-DE" dirty="0" smtClean="0"/>
              <a:t>Mittwoch, 27.11.2013</a:t>
            </a:r>
            <a:endParaRPr lang="de-DE" dirty="0"/>
          </a:p>
        </p:txBody>
      </p:sp>
      <p:pic>
        <p:nvPicPr>
          <p:cNvPr id="4" name="Bild 3" descr="bfh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9" y="811302"/>
            <a:ext cx="9144000" cy="13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Zeitmanagement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Aufwand pro Team-Mitglied</a:t>
            </a:r>
          </a:p>
          <a:p>
            <a:pPr lvl="1"/>
            <a:r>
              <a:rPr lang="de-DE" dirty="0" smtClean="0"/>
              <a:t>6 Team-Mitglieder</a:t>
            </a:r>
            <a:endParaRPr lang="de-DE" dirty="0"/>
          </a:p>
          <a:p>
            <a:pPr lvl="1"/>
            <a:r>
              <a:rPr lang="de-DE" dirty="0" smtClean="0"/>
              <a:t>70h für einen Sprint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70/6 = 11,66  (11h 40min) pro Sprint pro TM</a:t>
            </a:r>
          </a:p>
          <a:p>
            <a:pPr lvl="1"/>
            <a:r>
              <a:rPr lang="de-DE" dirty="0" smtClean="0"/>
              <a:t>11.66/1.75 = </a:t>
            </a:r>
            <a:r>
              <a:rPr lang="de-DE" b="1" dirty="0" smtClean="0">
                <a:solidFill>
                  <a:srgbClr val="FF0000"/>
                </a:solidFill>
              </a:rPr>
              <a:t>6.66h</a:t>
            </a:r>
            <a:r>
              <a:rPr lang="de-DE" dirty="0" smtClean="0"/>
              <a:t> (6h 40min) </a:t>
            </a:r>
            <a:br>
              <a:rPr lang="de-DE" dirty="0" smtClean="0"/>
            </a:br>
            <a:r>
              <a:rPr lang="de-DE" dirty="0" smtClean="0"/>
              <a:t>pro Sprint pro TM pro Woche</a:t>
            </a:r>
          </a:p>
          <a:p>
            <a:endParaRPr lang="de-DE" dirty="0" smtClean="0"/>
          </a:p>
          <a:p>
            <a:r>
              <a:rPr lang="de-DE" dirty="0" smtClean="0">
                <a:sym typeface="Wingdings"/>
              </a:rPr>
              <a:t> 35 * 8 = 280h  (Delta </a:t>
            </a:r>
            <a:r>
              <a:rPr lang="de-DE" b="1" dirty="0" smtClean="0">
                <a:sym typeface="Wingdings"/>
              </a:rPr>
              <a:t>40h</a:t>
            </a:r>
            <a:r>
              <a:rPr lang="de-DE" dirty="0" smtClean="0">
                <a:sym typeface="Wingdings"/>
              </a:rPr>
              <a:t>, 40/6 = 6.66h)</a:t>
            </a:r>
          </a:p>
          <a:p>
            <a:pPr lvl="1"/>
            <a:r>
              <a:rPr lang="de-DE" dirty="0" smtClean="0">
                <a:sym typeface="Wingdings"/>
              </a:rPr>
              <a:t>Daily </a:t>
            </a:r>
            <a:r>
              <a:rPr lang="de-DE" dirty="0" err="1" smtClean="0">
                <a:sym typeface="Wingdings"/>
              </a:rPr>
              <a:t>Scrum</a:t>
            </a:r>
            <a:r>
              <a:rPr lang="de-DE" dirty="0" smtClean="0">
                <a:sym typeface="Wingdings"/>
              </a:rPr>
              <a:t>, Bugfixing, Troubleshooting (</a:t>
            </a:r>
            <a:r>
              <a:rPr lang="de-DE" dirty="0" err="1" smtClean="0">
                <a:sym typeface="Wingdings"/>
              </a:rPr>
              <a:t>GitHub</a:t>
            </a:r>
            <a:r>
              <a:rPr lang="de-DE" dirty="0" smtClean="0">
                <a:sym typeface="Wingding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9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meeting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Wann</a:t>
            </a:r>
            <a:r>
              <a:rPr lang="de-DE" dirty="0"/>
              <a:t>: Freitag, 22.11.2013 </a:t>
            </a:r>
            <a:r>
              <a:rPr lang="de-DE" dirty="0" smtClean="0"/>
              <a:t>14:30 - 16:00</a:t>
            </a:r>
            <a:endParaRPr lang="de-DE" dirty="0"/>
          </a:p>
          <a:p>
            <a:r>
              <a:rPr lang="de-DE" dirty="0"/>
              <a:t>Wo: </a:t>
            </a:r>
            <a:r>
              <a:rPr lang="de-DE" dirty="0" err="1" smtClean="0"/>
              <a:t>Höheweg</a:t>
            </a:r>
            <a:r>
              <a:rPr lang="de-DE" dirty="0" smtClean="0"/>
              <a:t> 80, </a:t>
            </a:r>
            <a:r>
              <a:rPr lang="de-DE" dirty="0"/>
              <a:t>2501 </a:t>
            </a:r>
            <a:r>
              <a:rPr lang="de-DE" dirty="0" smtClean="0"/>
              <a:t>Biel</a:t>
            </a:r>
          </a:p>
          <a:p>
            <a:r>
              <a:rPr lang="de-DE" dirty="0" smtClean="0"/>
              <a:t>Wer: Team Blue</a:t>
            </a:r>
          </a:p>
          <a:p>
            <a:endParaRPr lang="de-DE" dirty="0"/>
          </a:p>
          <a:p>
            <a:r>
              <a:rPr lang="de-DE" dirty="0" smtClean="0"/>
              <a:t>Ziel: Rollenverteilung und Definition </a:t>
            </a:r>
            <a:r>
              <a:rPr lang="de-DE" dirty="0" err="1" smtClean="0"/>
              <a:t>sprints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6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</a:t>
            </a:r>
            <a:r>
              <a:rPr lang="de-DE" dirty="0" err="1" smtClean="0"/>
              <a:t>sprint</a:t>
            </a:r>
            <a:r>
              <a:rPr lang="de-DE" dirty="0" smtClean="0"/>
              <a:t> 1 (alert)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Deadline</a:t>
            </a:r>
            <a:r>
              <a:rPr lang="de-DE" sz="2800" baseline="-25000" dirty="0" err="1"/>
              <a:t>BestCase</a:t>
            </a:r>
            <a:r>
              <a:rPr lang="de-DE" sz="2800" dirty="0"/>
              <a:t>: Montag, 2.12.2013 08:00h + </a:t>
            </a:r>
            <a:r>
              <a:rPr lang="de-DE" sz="2800" b="1" dirty="0" smtClean="0">
                <a:solidFill>
                  <a:srgbClr val="FF0000"/>
                </a:solidFill>
              </a:rPr>
              <a:t>50h</a:t>
            </a:r>
            <a:endParaRPr lang="de-DE" sz="2800" b="1" dirty="0">
              <a:solidFill>
                <a:srgbClr val="FF0000"/>
              </a:solidFill>
            </a:endParaRPr>
          </a:p>
          <a:p>
            <a:endParaRPr lang="de-DE" b="1" dirty="0" smtClean="0">
              <a:solidFill>
                <a:srgbClr val="FF0000"/>
              </a:solidFill>
            </a:endParaRPr>
          </a:p>
          <a:p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10" name="Bild 9" descr="Screen Shot 2013-11-27 at 1.4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" y="2812685"/>
            <a:ext cx="8686800" cy="29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</a:t>
            </a:r>
            <a:r>
              <a:rPr lang="de-DE" dirty="0" err="1" smtClean="0"/>
              <a:t>sprint</a:t>
            </a:r>
            <a:r>
              <a:rPr lang="de-DE" dirty="0" smtClean="0"/>
              <a:t> 2 (</a:t>
            </a:r>
            <a:r>
              <a:rPr lang="de-DE" dirty="0" err="1" smtClean="0"/>
              <a:t>referral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Deadline</a:t>
            </a:r>
            <a:r>
              <a:rPr lang="de-DE" sz="2800" baseline="-25000" dirty="0" err="1" smtClean="0"/>
              <a:t>BestCase</a:t>
            </a:r>
            <a:r>
              <a:rPr lang="de-DE" sz="2800" dirty="0" smtClean="0"/>
              <a:t>: Montag, 2.12.2013 08:00h + </a:t>
            </a:r>
            <a:r>
              <a:rPr lang="de-DE" sz="2800" b="1" dirty="0" smtClean="0">
                <a:solidFill>
                  <a:srgbClr val="FF0000"/>
                </a:solidFill>
              </a:rPr>
              <a:t>130h</a:t>
            </a:r>
          </a:p>
          <a:p>
            <a:endParaRPr lang="de-DE" b="1" dirty="0" smtClean="0">
              <a:solidFill>
                <a:srgbClr val="FF0000"/>
              </a:solidFill>
            </a:endParaRPr>
          </a:p>
          <a:p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3" name="Bild 2" descr="Screen Shot 2013-11-27 at 1.5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0" y="2764377"/>
            <a:ext cx="8842810" cy="27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</a:t>
            </a:r>
            <a:r>
              <a:rPr lang="de-DE" dirty="0" err="1" smtClean="0"/>
              <a:t>sprint</a:t>
            </a:r>
            <a:r>
              <a:rPr lang="de-DE" dirty="0" smtClean="0"/>
              <a:t> 3 (</a:t>
            </a:r>
            <a:r>
              <a:rPr lang="de-DE" dirty="0" err="1" smtClean="0"/>
              <a:t>denial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Deadline</a:t>
            </a:r>
            <a:r>
              <a:rPr lang="de-DE" sz="2800" baseline="-25000" dirty="0" err="1" smtClean="0"/>
              <a:t>BestCase</a:t>
            </a:r>
            <a:r>
              <a:rPr lang="de-DE" sz="2800" dirty="0" smtClean="0"/>
              <a:t>: Montag, 2.12.2013 08:00h + </a:t>
            </a:r>
            <a:r>
              <a:rPr lang="de-DE" sz="2800" b="1" dirty="0" smtClean="0">
                <a:solidFill>
                  <a:srgbClr val="FF0000"/>
                </a:solidFill>
              </a:rPr>
              <a:t>200h</a:t>
            </a:r>
          </a:p>
          <a:p>
            <a:endParaRPr lang="de-DE" b="1" dirty="0" smtClean="0">
              <a:solidFill>
                <a:srgbClr val="FF0000"/>
              </a:solidFill>
            </a:endParaRPr>
          </a:p>
          <a:p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4" name="Bild 3" descr="Screen Shot 2013-11-27 at 1.5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0" y="2801140"/>
            <a:ext cx="8830941" cy="21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</a:t>
            </a:r>
            <a:r>
              <a:rPr lang="de-DE" dirty="0" err="1" smtClean="0"/>
              <a:t>sprint</a:t>
            </a:r>
            <a:r>
              <a:rPr lang="de-DE" dirty="0" smtClean="0"/>
              <a:t> 4 (</a:t>
            </a:r>
            <a:r>
              <a:rPr lang="de-DE" dirty="0" err="1" smtClean="0"/>
              <a:t>validation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Deadline</a:t>
            </a:r>
            <a:r>
              <a:rPr lang="de-DE" sz="2800" baseline="-25000" dirty="0" err="1" smtClean="0"/>
              <a:t>BestCase</a:t>
            </a:r>
            <a:r>
              <a:rPr lang="de-DE" sz="2800" dirty="0" smtClean="0"/>
              <a:t>: Montag, 2.12.2013 08:00h + </a:t>
            </a:r>
            <a:r>
              <a:rPr lang="de-DE" sz="2800" b="1" dirty="0" smtClean="0">
                <a:solidFill>
                  <a:srgbClr val="FF0000"/>
                </a:solidFill>
              </a:rPr>
              <a:t>240h</a:t>
            </a:r>
          </a:p>
          <a:p>
            <a:endParaRPr lang="de-DE" b="1" dirty="0" smtClean="0">
              <a:solidFill>
                <a:srgbClr val="FF0000"/>
              </a:solidFill>
            </a:endParaRPr>
          </a:p>
          <a:p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4" name="Bild 3" descr="Screen Shot 2013-11-27 at 1.5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0" y="2655630"/>
            <a:ext cx="8854680" cy="25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 smtClean="0"/>
              <a:t>Task 9 &amp; 10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1410" y="3197730"/>
            <a:ext cx="6400800" cy="1752600"/>
          </a:xfrm>
        </p:spPr>
        <p:txBody>
          <a:bodyPr/>
          <a:lstStyle/>
          <a:p>
            <a:pPr algn="l"/>
            <a:r>
              <a:rPr lang="de-DE" dirty="0" smtClean="0"/>
              <a:t>Team Blue</a:t>
            </a:r>
          </a:p>
          <a:p>
            <a:pPr algn="l"/>
            <a:r>
              <a:rPr lang="de-DE" dirty="0" smtClean="0"/>
              <a:t>Besten Dank</a:t>
            </a:r>
          </a:p>
        </p:txBody>
      </p:sp>
    </p:spTree>
    <p:extLst>
      <p:ext uri="{BB962C8B-B14F-4D97-AF65-F5344CB8AC3E}">
        <p14:creationId xmlns:p14="http://schemas.microsoft.com/office/powerpoint/2010/main" val="190219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Task 9</a:t>
            </a:r>
          </a:p>
          <a:p>
            <a:pPr lvl="1"/>
            <a:r>
              <a:rPr lang="de-DE" dirty="0" err="1"/>
              <a:t>s</a:t>
            </a:r>
            <a:r>
              <a:rPr lang="de-DE" dirty="0" err="1" smtClean="0"/>
              <a:t>ystem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 smtClean="0"/>
          </a:p>
          <a:p>
            <a:pPr lvl="1"/>
            <a:r>
              <a:rPr lang="de-DE" dirty="0" err="1"/>
              <a:t>p</a:t>
            </a:r>
            <a:r>
              <a:rPr lang="de-DE" dirty="0" err="1" smtClean="0"/>
              <a:t>ackage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 smtClean="0"/>
          </a:p>
          <a:p>
            <a:r>
              <a:rPr lang="de-DE" dirty="0" smtClean="0"/>
              <a:t>Task 10</a:t>
            </a:r>
          </a:p>
          <a:p>
            <a:pPr lvl="1"/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endParaRPr lang="de-DE" dirty="0" smtClean="0"/>
          </a:p>
          <a:p>
            <a:pPr lvl="1"/>
            <a:r>
              <a:rPr lang="de-DE" dirty="0" err="1"/>
              <a:t>p</a:t>
            </a:r>
            <a:r>
              <a:rPr lang="de-DE" dirty="0" err="1" smtClean="0"/>
              <a:t>roduct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meeting</a:t>
            </a:r>
            <a:endParaRPr lang="de-DE" dirty="0" smtClean="0"/>
          </a:p>
          <a:p>
            <a:pPr lvl="1"/>
            <a:r>
              <a:rPr lang="de-DE" dirty="0" err="1"/>
              <a:t>s</a:t>
            </a:r>
            <a:r>
              <a:rPr lang="de-DE" dirty="0" err="1" smtClean="0"/>
              <a:t>print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meeting</a:t>
            </a:r>
            <a:endParaRPr lang="de-DE" dirty="0"/>
          </a:p>
          <a:p>
            <a:r>
              <a:rPr lang="de-DE" dirty="0" smtClean="0"/>
              <a:t>Fragen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400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9 -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6" name="Inhaltsplatzhalter 5" descr="Screen Shot 2013-11-26 at 3.14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" b="2583"/>
          <a:stretch>
            <a:fillRect/>
          </a:stretch>
        </p:blipFill>
        <p:spPr>
          <a:xfrm>
            <a:off x="1151345" y="1873214"/>
            <a:ext cx="7108151" cy="3909209"/>
          </a:xfrm>
        </p:spPr>
      </p:pic>
    </p:spTree>
    <p:extLst>
      <p:ext uri="{BB962C8B-B14F-4D97-AF65-F5344CB8AC3E}">
        <p14:creationId xmlns:p14="http://schemas.microsoft.com/office/powerpoint/2010/main" val="10596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9 -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> v1</a:t>
            </a:r>
            <a:endParaRPr lang="de-DE" dirty="0"/>
          </a:p>
        </p:txBody>
      </p:sp>
      <p:pic>
        <p:nvPicPr>
          <p:cNvPr id="6" name="Inhaltsplatzhalter 5" descr="Screen Shot 2013-11-27 at 9.45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1" r="-2461"/>
          <a:stretch>
            <a:fillRect/>
          </a:stretch>
        </p:blipFill>
        <p:spPr>
          <a:xfrm>
            <a:off x="457200" y="1417638"/>
            <a:ext cx="8229600" cy="4659897"/>
          </a:xfrm>
        </p:spPr>
      </p:pic>
    </p:spTree>
    <p:extLst>
      <p:ext uri="{BB962C8B-B14F-4D97-AF65-F5344CB8AC3E}">
        <p14:creationId xmlns:p14="http://schemas.microsoft.com/office/powerpoint/2010/main" val="240331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Task 9 -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smtClean="0"/>
              <a:t>v2</a:t>
            </a:r>
            <a:endParaRPr lang="de-DE" dirty="0"/>
          </a:p>
        </p:txBody>
      </p:sp>
      <p:pic>
        <p:nvPicPr>
          <p:cNvPr id="4" name="Inhaltsplatzhalter 3" descr="Screen Shot 2013-11-27 at 9.44.4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91" r="-15291"/>
          <a:stretch>
            <a:fillRect/>
          </a:stretch>
        </p:blipFill>
        <p:spPr>
          <a:xfrm>
            <a:off x="52842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0245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–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p</a:t>
            </a:r>
            <a:r>
              <a:rPr lang="de-DE" dirty="0" err="1" smtClean="0"/>
              <a:t>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:	</a:t>
            </a:r>
            <a:r>
              <a:rPr lang="de-DE" dirty="0" smtClean="0">
                <a:solidFill>
                  <a:srgbClr val="000000"/>
                </a:solidFill>
              </a:rPr>
              <a:t>J. Vogel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:		</a:t>
            </a:r>
            <a:r>
              <a:rPr lang="de-DE" dirty="0" smtClean="0">
                <a:solidFill>
                  <a:srgbClr val="000000"/>
                </a:solidFill>
              </a:rPr>
              <a:t>A. Wyss (</a:t>
            </a:r>
            <a:r>
              <a:rPr lang="de-DE" dirty="0" err="1" smtClean="0">
                <a:solidFill>
                  <a:srgbClr val="000000"/>
                </a:solidFill>
              </a:rPr>
              <a:t>Stv</a:t>
            </a:r>
            <a:r>
              <a:rPr lang="de-DE" dirty="0" smtClean="0">
                <a:solidFill>
                  <a:srgbClr val="000000"/>
                </a:solidFill>
              </a:rPr>
              <a:t>. R. Kapp)</a:t>
            </a:r>
          </a:p>
          <a:p>
            <a:endParaRPr lang="de-DE" dirty="0">
              <a:solidFill>
                <a:srgbClr val="7F7F7F"/>
              </a:solidFill>
            </a:endParaRPr>
          </a:p>
          <a:p>
            <a:r>
              <a:rPr lang="de-DE" dirty="0" err="1"/>
              <a:t>d</a:t>
            </a:r>
            <a:r>
              <a:rPr lang="de-DE" dirty="0" err="1" smtClean="0"/>
              <a:t>evelopers</a:t>
            </a:r>
            <a:r>
              <a:rPr lang="de-DE" dirty="0" smtClean="0"/>
              <a:t>:			P. </a:t>
            </a:r>
            <a:r>
              <a:rPr lang="de-DE" dirty="0" err="1" smtClean="0"/>
              <a:t>Hirschi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					R. Kapp</a:t>
            </a:r>
            <a:br>
              <a:rPr lang="de-DE" dirty="0" smtClean="0"/>
            </a:br>
            <a:r>
              <a:rPr lang="de-DE" dirty="0" smtClean="0"/>
              <a:t>							S. Basler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						M. Kelterborn</a:t>
            </a:r>
            <a:br>
              <a:rPr lang="de-DE" dirty="0" smtClean="0"/>
            </a:br>
            <a:r>
              <a:rPr lang="de-DE" dirty="0" smtClean="0"/>
              <a:t>							R. </a:t>
            </a:r>
            <a:r>
              <a:rPr lang="de-DE" dirty="0" err="1" smtClean="0"/>
              <a:t>Vielgut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					A. Wyss										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20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meeting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Wann: Freitag, 22.11.2013 15:40 - 16:40</a:t>
            </a:r>
          </a:p>
          <a:p>
            <a:r>
              <a:rPr lang="de-DE" dirty="0" smtClean="0"/>
              <a:t>Wo: Quellgase 21, 2501 Biel</a:t>
            </a:r>
          </a:p>
          <a:p>
            <a:r>
              <a:rPr lang="de-DE" dirty="0" smtClean="0"/>
              <a:t>Wer: Team Blue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Ziel: Erstellen des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6656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104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>
              <a:sym typeface="Wingdings"/>
            </a:endParaRP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ym typeface="Wingdings"/>
              </a:rPr>
              <a:t> 240h, 4 Stories - zu viel, zu wenig?</a:t>
            </a:r>
            <a:endParaRPr lang="de-DE" dirty="0"/>
          </a:p>
        </p:txBody>
      </p:sp>
      <p:pic>
        <p:nvPicPr>
          <p:cNvPr id="6" name="Bild 5" descr="Screen Shot 2013-11-27 at 12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243520"/>
            <a:ext cx="8267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Task 10 - Zeitmanagement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Aufwand für einen Sprint</a:t>
            </a:r>
          </a:p>
          <a:p>
            <a:pPr lvl="1"/>
            <a:r>
              <a:rPr lang="de-DE" dirty="0" smtClean="0"/>
              <a:t>Montag, 2.12.2013 - Freitag, 31.01.2014</a:t>
            </a:r>
            <a:br>
              <a:rPr lang="de-DE" dirty="0" smtClean="0"/>
            </a:br>
            <a:r>
              <a:rPr lang="de-DE" dirty="0" smtClean="0"/>
              <a:t>(exkl. 23.12.2013 - 03.01.2014)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35 Arbeitstage (exkl. Sa/So)</a:t>
            </a:r>
          </a:p>
          <a:p>
            <a:pPr lvl="1"/>
            <a:r>
              <a:rPr lang="de-DE" dirty="0" smtClean="0"/>
              <a:t>8h pro Arbeitstag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35 / 4 = 8.75 Tage für einen Sprint</a:t>
            </a:r>
          </a:p>
          <a:p>
            <a:pPr lvl="1"/>
            <a:r>
              <a:rPr lang="de-DE" dirty="0" smtClean="0"/>
              <a:t>8.75 / 5 = 1.75 Wochen für einen Sprint</a:t>
            </a:r>
          </a:p>
          <a:p>
            <a:pPr lvl="1"/>
            <a:r>
              <a:rPr lang="de-DE" dirty="0" smtClean="0"/>
              <a:t>8.75 * 8 = </a:t>
            </a:r>
            <a:r>
              <a:rPr lang="de-DE" b="1" dirty="0" smtClean="0"/>
              <a:t>70h</a:t>
            </a:r>
            <a:r>
              <a:rPr lang="de-DE" dirty="0" smtClean="0"/>
              <a:t> für einen Sprint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8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Macintosh PowerPoint</Application>
  <PresentationFormat>Bildschirmpräsentation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Task 9 &amp; 10</vt:lpstr>
      <vt:lpstr>Inhaltsverzeichnis</vt:lpstr>
      <vt:lpstr>Task 9 - system overview</vt:lpstr>
      <vt:lpstr>Task 9 - package diagram v1</vt:lpstr>
      <vt:lpstr>Task 9 - package diagram v2</vt:lpstr>
      <vt:lpstr>Task 10 – Scrum setup</vt:lpstr>
      <vt:lpstr>Task 10 - product planning meeting</vt:lpstr>
      <vt:lpstr>Task 10 - product backlog</vt:lpstr>
      <vt:lpstr>Task 10 - Zeitmanagement</vt:lpstr>
      <vt:lpstr>Task 10 - Zeitmanagement</vt:lpstr>
      <vt:lpstr>Task 10 - sprint planning meeting</vt:lpstr>
      <vt:lpstr>Task 10 - sprint 1 (alert)</vt:lpstr>
      <vt:lpstr>Task 10 - sprint 2 (referral)</vt:lpstr>
      <vt:lpstr>Task 10 - sprint 3 (denial)</vt:lpstr>
      <vt:lpstr>Task 10 - sprint 4 (validation)</vt:lpstr>
      <vt:lpstr>Task 9 &amp; 10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9 &amp; 10</dc:title>
  <dc:creator>Adrian Wyss</dc:creator>
  <cp:lastModifiedBy>Adrian Wyss</cp:lastModifiedBy>
  <cp:revision>22</cp:revision>
  <dcterms:created xsi:type="dcterms:W3CDTF">2013-11-26T13:29:59Z</dcterms:created>
  <dcterms:modified xsi:type="dcterms:W3CDTF">2013-11-27T13:13:13Z</dcterms:modified>
</cp:coreProperties>
</file>