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 smtClean="0"/>
              <a:t>Task 07 --- Team Blue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r"/>
            <a:r>
              <a:rPr lang="de-DE" dirty="0" smtClean="0"/>
              <a:t>Rafael Kapp, Patrick Hirschi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4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Bildschirmfoto 2013-11-01 um 13.05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" t="-6062" r="-1905" b="-7528"/>
          <a:stretch/>
        </p:blipFill>
        <p:spPr>
          <a:xfrm>
            <a:off x="139520" y="386561"/>
            <a:ext cx="8806035" cy="6171164"/>
          </a:xfrm>
        </p:spPr>
      </p:pic>
    </p:spTree>
    <p:extLst>
      <p:ext uri="{BB962C8B-B14F-4D97-AF65-F5344CB8AC3E}">
        <p14:creationId xmlns:p14="http://schemas.microsoft.com/office/powerpoint/2010/main" val="14804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" t="-93" r="-1" b="-1"/>
          <a:stretch/>
        </p:blipFill>
        <p:spPr>
          <a:xfrm>
            <a:off x="427949" y="248503"/>
            <a:ext cx="8131068" cy="6419668"/>
          </a:xfrm>
        </p:spPr>
      </p:pic>
    </p:spTree>
    <p:extLst>
      <p:ext uri="{BB962C8B-B14F-4D97-AF65-F5344CB8AC3E}">
        <p14:creationId xmlns:p14="http://schemas.microsoft.com/office/powerpoint/2010/main" val="34198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9" t="-1906" r="-7923"/>
          <a:stretch/>
        </p:blipFill>
        <p:spPr>
          <a:xfrm>
            <a:off x="179464" y="124252"/>
            <a:ext cx="8628042" cy="6585336"/>
          </a:xfrm>
        </p:spPr>
      </p:pic>
    </p:spTree>
    <p:extLst>
      <p:ext uri="{BB962C8B-B14F-4D97-AF65-F5344CB8AC3E}">
        <p14:creationId xmlns:p14="http://schemas.microsoft.com/office/powerpoint/2010/main" val="414211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12</Words>
  <Application>Microsoft Macintosh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Elare</vt:lpstr>
      <vt:lpstr>Task 07 --- Team Blue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07 --- Team Blue</dc:title>
  <dc:creator>Patrick Hirschi</dc:creator>
  <cp:lastModifiedBy>Patrick Hirschi</cp:lastModifiedBy>
  <cp:revision>5</cp:revision>
  <dcterms:created xsi:type="dcterms:W3CDTF">2013-11-01T11:51:32Z</dcterms:created>
  <dcterms:modified xsi:type="dcterms:W3CDTF">2013-11-01T12:17:26Z</dcterms:modified>
</cp:coreProperties>
</file>