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 id="2147483699" r:id="rId5"/>
    <p:sldMasterId id="2147483659" r:id="rId6"/>
    <p:sldMasterId id="2147483684" r:id="rId7"/>
  </p:sldMasterIdLst>
  <p:notesMasterIdLst>
    <p:notesMasterId r:id="rId18"/>
  </p:notesMasterIdLst>
  <p:handoutMasterIdLst>
    <p:handoutMasterId r:id="rId19"/>
  </p:handoutMasterIdLst>
  <p:sldIdLst>
    <p:sldId id="268" r:id="rId8"/>
    <p:sldId id="269" r:id="rId9"/>
    <p:sldId id="280" r:id="rId10"/>
    <p:sldId id="319" r:id="rId11"/>
    <p:sldId id="324" r:id="rId12"/>
    <p:sldId id="326" r:id="rId13"/>
    <p:sldId id="327" r:id="rId14"/>
    <p:sldId id="328" r:id="rId15"/>
    <p:sldId id="329" r:id="rId16"/>
    <p:sldId id="330" r:id="rId1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ish Kumar" initials="SK" lastIdx="1" clrIdx="0">
    <p:extLst>
      <p:ext uri="{19B8F6BF-5375-455C-9EA6-DF929625EA0E}">
        <p15:presenceInfo xmlns:p15="http://schemas.microsoft.com/office/powerpoint/2012/main" userId="S::sathishkumar@imitorgraphica.com::13cfecb2-67b5-47b5-8917-124861ec63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120A33"/>
    <a:srgbClr val="C1BAF3"/>
    <a:srgbClr val="FFDFEA"/>
    <a:srgbClr val="73EAE1"/>
    <a:srgbClr val="83E2E1"/>
    <a:srgbClr val="93CAE0"/>
    <a:srgbClr val="86DFE0"/>
    <a:srgbClr val="616161"/>
    <a:srgbClr val="95C4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F040E-D397-42E4-A373-79438B85564D}" v="135" dt="2024-01-10T04:52:48.834"/>
    <p1510:client id="{E00AA7AB-28E2-496E-8780-1887F94C3CE3}" v="203" dt="2024-01-10T05:03:18.650"/>
    <p1510:client id="{FE5DE8BC-CDF3-499F-AAB5-1A6FCAEDBD27}" v="455" vWet="457" dt="2024-01-10T04:55:52.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Rajagopal" userId="bd54be32-64f3-40e4-b308-9f99da0d9c4f" providerId="ADAL" clId="{FE5DE8BC-CDF3-499F-AAB5-1A6FCAEDBD27}"/>
    <pc:docChg chg="undo custSel addSld delSld modSld">
      <pc:chgData name="Divya Rajagopal" userId="bd54be32-64f3-40e4-b308-9f99da0d9c4f" providerId="ADAL" clId="{FE5DE8BC-CDF3-499F-AAB5-1A6FCAEDBD27}" dt="2024-01-10T04:55:46.407" v="1219" actId="20577"/>
      <pc:docMkLst>
        <pc:docMk/>
      </pc:docMkLst>
      <pc:sldChg chg="addSp delSp modSp mod">
        <pc:chgData name="Divya Rajagopal" userId="bd54be32-64f3-40e4-b308-9f99da0d9c4f" providerId="ADAL" clId="{FE5DE8BC-CDF3-499F-AAB5-1A6FCAEDBD27}" dt="2024-01-09T15:40:24.827" v="791" actId="207"/>
        <pc:sldMkLst>
          <pc:docMk/>
          <pc:sldMk cId="3552146928" sldId="283"/>
        </pc:sldMkLst>
        <pc:spChg chg="add mod">
          <ac:chgData name="Divya Rajagopal" userId="bd54be32-64f3-40e4-b308-9f99da0d9c4f" providerId="ADAL" clId="{FE5DE8BC-CDF3-499F-AAB5-1A6FCAEDBD27}" dt="2024-01-09T15:40:24.827" v="791" actId="207"/>
          <ac:spMkLst>
            <pc:docMk/>
            <pc:sldMk cId="3552146928" sldId="283"/>
            <ac:spMk id="2" creationId="{C0143693-903B-4580-08AE-03244091E13B}"/>
          </ac:spMkLst>
        </pc:spChg>
        <pc:spChg chg="del">
          <ac:chgData name="Divya Rajagopal" userId="bd54be32-64f3-40e4-b308-9f99da0d9c4f" providerId="ADAL" clId="{FE5DE8BC-CDF3-499F-AAB5-1A6FCAEDBD27}" dt="2024-01-09T15:08:50.790" v="14" actId="478"/>
          <ac:spMkLst>
            <pc:docMk/>
            <pc:sldMk cId="3552146928" sldId="283"/>
            <ac:spMk id="11" creationId="{B7DE5DA1-4E7F-48FA-B435-40EEEE968994}"/>
          </ac:spMkLst>
        </pc:spChg>
        <pc:spChg chg="del mod">
          <ac:chgData name="Divya Rajagopal" userId="bd54be32-64f3-40e4-b308-9f99da0d9c4f" providerId="ADAL" clId="{FE5DE8BC-CDF3-499F-AAB5-1A6FCAEDBD27}" dt="2024-01-09T15:21:14.131" v="17" actId="478"/>
          <ac:spMkLst>
            <pc:docMk/>
            <pc:sldMk cId="3552146928" sldId="283"/>
            <ac:spMk id="12" creationId="{42A9DCE0-61AA-430A-B729-E92002713CFA}"/>
          </ac:spMkLst>
        </pc:spChg>
        <pc:spChg chg="del">
          <ac:chgData name="Divya Rajagopal" userId="bd54be32-64f3-40e4-b308-9f99da0d9c4f" providerId="ADAL" clId="{FE5DE8BC-CDF3-499F-AAB5-1A6FCAEDBD27}" dt="2024-01-09T15:20:37.866" v="15" actId="478"/>
          <ac:spMkLst>
            <pc:docMk/>
            <pc:sldMk cId="3552146928" sldId="283"/>
            <ac:spMk id="13" creationId="{A412BCF3-C96C-4526-90AC-7892B188ADF7}"/>
          </ac:spMkLst>
        </pc:spChg>
        <pc:spChg chg="mod">
          <ac:chgData name="Divya Rajagopal" userId="bd54be32-64f3-40e4-b308-9f99da0d9c4f" providerId="ADAL" clId="{FE5DE8BC-CDF3-499F-AAB5-1A6FCAEDBD27}" dt="2024-01-09T15:08:45.380" v="13" actId="20577"/>
          <ac:spMkLst>
            <pc:docMk/>
            <pc:sldMk cId="3552146928" sldId="283"/>
            <ac:spMk id="18" creationId="{31269F35-87FB-4396-8E81-78758A969DD6}"/>
          </ac:spMkLst>
        </pc:spChg>
      </pc:sldChg>
      <pc:sldChg chg="new del">
        <pc:chgData name="Divya Rajagopal" userId="bd54be32-64f3-40e4-b308-9f99da0d9c4f" providerId="ADAL" clId="{FE5DE8BC-CDF3-499F-AAB5-1A6FCAEDBD27}" dt="2024-01-10T04:42:36.956" v="794" actId="47"/>
        <pc:sldMkLst>
          <pc:docMk/>
          <pc:sldMk cId="1644956390" sldId="330"/>
        </pc:sldMkLst>
      </pc:sldChg>
      <pc:sldChg chg="modSp add mod">
        <pc:chgData name="Divya Rajagopal" userId="bd54be32-64f3-40e4-b308-9f99da0d9c4f" providerId="ADAL" clId="{FE5DE8BC-CDF3-499F-AAB5-1A6FCAEDBD27}" dt="2024-01-10T04:55:46.407" v="1219" actId="20577"/>
        <pc:sldMkLst>
          <pc:docMk/>
          <pc:sldMk cId="4223208984" sldId="331"/>
        </pc:sldMkLst>
        <pc:spChg chg="mod">
          <ac:chgData name="Divya Rajagopal" userId="bd54be32-64f3-40e4-b308-9f99da0d9c4f" providerId="ADAL" clId="{FE5DE8BC-CDF3-499F-AAB5-1A6FCAEDBD27}" dt="2024-01-10T04:43:02.633" v="861" actId="20577"/>
          <ac:spMkLst>
            <pc:docMk/>
            <pc:sldMk cId="4223208984" sldId="331"/>
            <ac:spMk id="18" creationId="{8E0822AE-008B-40ED-ACF5-5411653E7664}"/>
          </ac:spMkLst>
        </pc:spChg>
        <pc:spChg chg="mod">
          <ac:chgData name="Divya Rajagopal" userId="bd54be32-64f3-40e4-b308-9f99da0d9c4f" providerId="ADAL" clId="{FE5DE8BC-CDF3-499F-AAB5-1A6FCAEDBD27}" dt="2024-01-10T04:55:46.407" v="1219" actId="20577"/>
          <ac:spMkLst>
            <pc:docMk/>
            <pc:sldMk cId="4223208984" sldId="331"/>
            <ac:spMk id="19" creationId="{39AD61FA-6713-4DC6-8BF6-572848C99714}"/>
          </ac:spMkLst>
        </pc:spChg>
      </pc:sldChg>
    </pc:docChg>
  </pc:docChgLst>
  <pc:docChgLst>
    <pc:chgData name="Felixraj Chinnappan" userId="dfb5f221-a5c7-437a-941e-258cd8dc39e2" providerId="ADAL" clId="{E00AA7AB-28E2-496E-8780-1887F94C3CE3}"/>
    <pc:docChg chg="undo custSel addSld delSld modSld sldOrd delSection modSection">
      <pc:chgData name="Felixraj Chinnappan" userId="dfb5f221-a5c7-437a-941e-258cd8dc39e2" providerId="ADAL" clId="{E00AA7AB-28E2-496E-8780-1887F94C3CE3}" dt="2024-01-10T05:03:18.650" v="1128" actId="113"/>
      <pc:docMkLst>
        <pc:docMk/>
      </pc:docMkLst>
      <pc:sldChg chg="del">
        <pc:chgData name="Felixraj Chinnappan" userId="dfb5f221-a5c7-437a-941e-258cd8dc39e2" providerId="ADAL" clId="{E00AA7AB-28E2-496E-8780-1887F94C3CE3}" dt="2024-01-10T02:47:19.116" v="441" actId="47"/>
        <pc:sldMkLst>
          <pc:docMk/>
          <pc:sldMk cId="1863825293" sldId="260"/>
        </pc:sldMkLst>
      </pc:sldChg>
      <pc:sldChg chg="del">
        <pc:chgData name="Felixraj Chinnappan" userId="dfb5f221-a5c7-437a-941e-258cd8dc39e2" providerId="ADAL" clId="{E00AA7AB-28E2-496E-8780-1887F94C3CE3}" dt="2024-01-10T02:47:11.357" v="435" actId="47"/>
        <pc:sldMkLst>
          <pc:docMk/>
          <pc:sldMk cId="1854259582" sldId="261"/>
        </pc:sldMkLst>
      </pc:sldChg>
      <pc:sldChg chg="del">
        <pc:chgData name="Felixraj Chinnappan" userId="dfb5f221-a5c7-437a-941e-258cd8dc39e2" providerId="ADAL" clId="{E00AA7AB-28E2-496E-8780-1887F94C3CE3}" dt="2024-01-10T02:46:54.734" v="408" actId="47"/>
        <pc:sldMkLst>
          <pc:docMk/>
          <pc:sldMk cId="2388272882" sldId="262"/>
        </pc:sldMkLst>
      </pc:sldChg>
      <pc:sldChg chg="del">
        <pc:chgData name="Felixraj Chinnappan" userId="dfb5f221-a5c7-437a-941e-258cd8dc39e2" providerId="ADAL" clId="{E00AA7AB-28E2-496E-8780-1887F94C3CE3}" dt="2024-01-10T02:46:55.008" v="409" actId="47"/>
        <pc:sldMkLst>
          <pc:docMk/>
          <pc:sldMk cId="1505430599" sldId="263"/>
        </pc:sldMkLst>
      </pc:sldChg>
      <pc:sldChg chg="del">
        <pc:chgData name="Felixraj Chinnappan" userId="dfb5f221-a5c7-437a-941e-258cd8dc39e2" providerId="ADAL" clId="{E00AA7AB-28E2-496E-8780-1887F94C3CE3}" dt="2024-01-10T02:46:55.237" v="410" actId="47"/>
        <pc:sldMkLst>
          <pc:docMk/>
          <pc:sldMk cId="2562616426" sldId="264"/>
        </pc:sldMkLst>
      </pc:sldChg>
      <pc:sldChg chg="modSp mod">
        <pc:chgData name="Felixraj Chinnappan" userId="dfb5f221-a5c7-437a-941e-258cd8dc39e2" providerId="ADAL" clId="{E00AA7AB-28E2-496E-8780-1887F94C3CE3}" dt="2024-01-09T13:47:33.160" v="279" actId="20577"/>
        <pc:sldMkLst>
          <pc:docMk/>
          <pc:sldMk cId="2899313213" sldId="269"/>
        </pc:sldMkLst>
        <pc:spChg chg="mod">
          <ac:chgData name="Felixraj Chinnappan" userId="dfb5f221-a5c7-437a-941e-258cd8dc39e2" providerId="ADAL" clId="{E00AA7AB-28E2-496E-8780-1887F94C3CE3}" dt="2024-01-09T13:16:55.673" v="35" actId="20577"/>
          <ac:spMkLst>
            <pc:docMk/>
            <pc:sldMk cId="2899313213" sldId="269"/>
            <ac:spMk id="20" creationId="{4D1C01DD-B756-D37F-EEE0-FCAE4474DE8F}"/>
          </ac:spMkLst>
        </pc:spChg>
        <pc:spChg chg="mod">
          <ac:chgData name="Felixraj Chinnappan" userId="dfb5f221-a5c7-437a-941e-258cd8dc39e2" providerId="ADAL" clId="{E00AA7AB-28E2-496E-8780-1887F94C3CE3}" dt="2024-01-09T13:21:20.472" v="200" actId="20577"/>
          <ac:spMkLst>
            <pc:docMk/>
            <pc:sldMk cId="2899313213" sldId="269"/>
            <ac:spMk id="21" creationId="{4D7154C7-52A2-1297-4A41-0EA0AF3D0DFE}"/>
          </ac:spMkLst>
        </pc:spChg>
        <pc:spChg chg="mod">
          <ac:chgData name="Felixraj Chinnappan" userId="dfb5f221-a5c7-437a-941e-258cd8dc39e2" providerId="ADAL" clId="{E00AA7AB-28E2-496E-8780-1887F94C3CE3}" dt="2024-01-09T13:23:36.918" v="233" actId="113"/>
          <ac:spMkLst>
            <pc:docMk/>
            <pc:sldMk cId="2899313213" sldId="269"/>
            <ac:spMk id="22" creationId="{AA4189D6-0558-1A80-F394-A5FB9AA43F21}"/>
          </ac:spMkLst>
        </pc:spChg>
        <pc:spChg chg="mod">
          <ac:chgData name="Felixraj Chinnappan" userId="dfb5f221-a5c7-437a-941e-258cd8dc39e2" providerId="ADAL" clId="{E00AA7AB-28E2-496E-8780-1887F94C3CE3}" dt="2024-01-09T13:47:33.160" v="279" actId="20577"/>
          <ac:spMkLst>
            <pc:docMk/>
            <pc:sldMk cId="2899313213" sldId="269"/>
            <ac:spMk id="23" creationId="{1A0FD340-B1BB-5C8F-84B7-47527B2F2877}"/>
          </ac:spMkLst>
        </pc:spChg>
        <pc:spChg chg="mod">
          <ac:chgData name="Felixraj Chinnappan" userId="dfb5f221-a5c7-437a-941e-258cd8dc39e2" providerId="ADAL" clId="{E00AA7AB-28E2-496E-8780-1887F94C3CE3}" dt="2024-01-09T13:21:22.450" v="201" actId="20577"/>
          <ac:spMkLst>
            <pc:docMk/>
            <pc:sldMk cId="2899313213" sldId="269"/>
            <ac:spMk id="24" creationId="{1DA47052-37BC-1517-DEFD-156D5F1958C6}"/>
          </ac:spMkLst>
        </pc:spChg>
        <pc:spChg chg="mod">
          <ac:chgData name="Felixraj Chinnappan" userId="dfb5f221-a5c7-437a-941e-258cd8dc39e2" providerId="ADAL" clId="{E00AA7AB-28E2-496E-8780-1887F94C3CE3}" dt="2024-01-09T13:21:25.540" v="202" actId="20577"/>
          <ac:spMkLst>
            <pc:docMk/>
            <pc:sldMk cId="2899313213" sldId="269"/>
            <ac:spMk id="25" creationId="{1DD6BD49-114B-CADB-92FD-94CCF7F3AEBE}"/>
          </ac:spMkLst>
        </pc:spChg>
        <pc:spChg chg="mod">
          <ac:chgData name="Felixraj Chinnappan" userId="dfb5f221-a5c7-437a-941e-258cd8dc39e2" providerId="ADAL" clId="{E00AA7AB-28E2-496E-8780-1887F94C3CE3}" dt="2024-01-09T13:21:28.107" v="203" actId="20577"/>
          <ac:spMkLst>
            <pc:docMk/>
            <pc:sldMk cId="2899313213" sldId="269"/>
            <ac:spMk id="26" creationId="{C617CF34-6428-6BE5-42BD-AF63D83DB714}"/>
          </ac:spMkLst>
        </pc:spChg>
        <pc:spChg chg="mod">
          <ac:chgData name="Felixraj Chinnappan" userId="dfb5f221-a5c7-437a-941e-258cd8dc39e2" providerId="ADAL" clId="{E00AA7AB-28E2-496E-8780-1887F94C3CE3}" dt="2024-01-09T13:23:45.830" v="235" actId="113"/>
          <ac:spMkLst>
            <pc:docMk/>
            <pc:sldMk cId="2899313213" sldId="269"/>
            <ac:spMk id="27" creationId="{66E6A114-9613-2CD1-EF3A-ABA8ADDECFBB}"/>
          </ac:spMkLst>
        </pc:spChg>
        <pc:spChg chg="mod">
          <ac:chgData name="Felixraj Chinnappan" userId="dfb5f221-a5c7-437a-941e-258cd8dc39e2" providerId="ADAL" clId="{E00AA7AB-28E2-496E-8780-1887F94C3CE3}" dt="2024-01-09T13:23:49.565" v="236" actId="113"/>
          <ac:spMkLst>
            <pc:docMk/>
            <pc:sldMk cId="2899313213" sldId="269"/>
            <ac:spMk id="28" creationId="{F77DFE8E-8BF7-2A48-225F-CE9DBC4F2E22}"/>
          </ac:spMkLst>
        </pc:spChg>
      </pc:sldChg>
      <pc:sldChg chg="del">
        <pc:chgData name="Felixraj Chinnappan" userId="dfb5f221-a5c7-437a-941e-258cd8dc39e2" providerId="ADAL" clId="{E00AA7AB-28E2-496E-8780-1887F94C3CE3}" dt="2024-01-10T02:47:19.497" v="442" actId="47"/>
        <pc:sldMkLst>
          <pc:docMk/>
          <pc:sldMk cId="4018330732" sldId="270"/>
        </pc:sldMkLst>
      </pc:sldChg>
      <pc:sldChg chg="del">
        <pc:chgData name="Felixraj Chinnappan" userId="dfb5f221-a5c7-437a-941e-258cd8dc39e2" providerId="ADAL" clId="{E00AA7AB-28E2-496E-8780-1887F94C3CE3}" dt="2024-01-10T02:47:14.309" v="437" actId="47"/>
        <pc:sldMkLst>
          <pc:docMk/>
          <pc:sldMk cId="4251754341" sldId="271"/>
        </pc:sldMkLst>
      </pc:sldChg>
      <pc:sldChg chg="del">
        <pc:chgData name="Felixraj Chinnappan" userId="dfb5f221-a5c7-437a-941e-258cd8dc39e2" providerId="ADAL" clId="{E00AA7AB-28E2-496E-8780-1887F94C3CE3}" dt="2024-01-10T02:47:14.575" v="438" actId="47"/>
        <pc:sldMkLst>
          <pc:docMk/>
          <pc:sldMk cId="2734497327" sldId="272"/>
        </pc:sldMkLst>
      </pc:sldChg>
      <pc:sldChg chg="del">
        <pc:chgData name="Felixraj Chinnappan" userId="dfb5f221-a5c7-437a-941e-258cd8dc39e2" providerId="ADAL" clId="{E00AA7AB-28E2-496E-8780-1887F94C3CE3}" dt="2024-01-10T02:47:15.019" v="439" actId="47"/>
        <pc:sldMkLst>
          <pc:docMk/>
          <pc:sldMk cId="2869634550" sldId="273"/>
        </pc:sldMkLst>
      </pc:sldChg>
      <pc:sldChg chg="del">
        <pc:chgData name="Felixraj Chinnappan" userId="dfb5f221-a5c7-437a-941e-258cd8dc39e2" providerId="ADAL" clId="{E00AA7AB-28E2-496E-8780-1887F94C3CE3}" dt="2024-01-10T02:47:09.402" v="432" actId="47"/>
        <pc:sldMkLst>
          <pc:docMk/>
          <pc:sldMk cId="2929983706" sldId="277"/>
        </pc:sldMkLst>
      </pc:sldChg>
      <pc:sldChg chg="del">
        <pc:chgData name="Felixraj Chinnappan" userId="dfb5f221-a5c7-437a-941e-258cd8dc39e2" providerId="ADAL" clId="{E00AA7AB-28E2-496E-8780-1887F94C3CE3}" dt="2024-01-10T02:47:09.969" v="433" actId="47"/>
        <pc:sldMkLst>
          <pc:docMk/>
          <pc:sldMk cId="813799565" sldId="278"/>
        </pc:sldMkLst>
      </pc:sldChg>
      <pc:sldChg chg="del">
        <pc:chgData name="Felixraj Chinnappan" userId="dfb5f221-a5c7-437a-941e-258cd8dc39e2" providerId="ADAL" clId="{E00AA7AB-28E2-496E-8780-1887F94C3CE3}" dt="2024-01-10T02:47:10.530" v="434" actId="47"/>
        <pc:sldMkLst>
          <pc:docMk/>
          <pc:sldMk cId="1504991157" sldId="279"/>
        </pc:sldMkLst>
      </pc:sldChg>
      <pc:sldChg chg="addSp delSp modSp mod">
        <pc:chgData name="Felixraj Chinnappan" userId="dfb5f221-a5c7-437a-941e-258cd8dc39e2" providerId="ADAL" clId="{E00AA7AB-28E2-496E-8780-1887F94C3CE3}" dt="2024-01-10T04:03:22.366" v="912" actId="478"/>
        <pc:sldMkLst>
          <pc:docMk/>
          <pc:sldMk cId="4222930930" sldId="280"/>
        </pc:sldMkLst>
        <pc:spChg chg="add del mod">
          <ac:chgData name="Felixraj Chinnappan" userId="dfb5f221-a5c7-437a-941e-258cd8dc39e2" providerId="ADAL" clId="{E00AA7AB-28E2-496E-8780-1887F94C3CE3}" dt="2024-01-10T04:03:22.366" v="912" actId="478"/>
          <ac:spMkLst>
            <pc:docMk/>
            <pc:sldMk cId="4222930930" sldId="280"/>
            <ac:spMk id="2" creationId="{B38C50F3-E263-B628-6170-434542E76571}"/>
          </ac:spMkLst>
        </pc:spChg>
        <pc:spChg chg="mod">
          <ac:chgData name="Felixraj Chinnappan" userId="dfb5f221-a5c7-437a-941e-258cd8dc39e2" providerId="ADAL" clId="{E00AA7AB-28E2-496E-8780-1887F94C3CE3}" dt="2024-01-10T02:59:33.868" v="553" actId="552"/>
          <ac:spMkLst>
            <pc:docMk/>
            <pc:sldMk cId="4222930930" sldId="280"/>
            <ac:spMk id="4" creationId="{E219F27B-2894-4DE5-80D8-8CA3ED24E38A}"/>
          </ac:spMkLst>
        </pc:spChg>
        <pc:spChg chg="mod">
          <ac:chgData name="Felixraj Chinnappan" userId="dfb5f221-a5c7-437a-941e-258cd8dc39e2" providerId="ADAL" clId="{E00AA7AB-28E2-496E-8780-1887F94C3CE3}" dt="2024-01-09T13:26:19.119" v="239"/>
          <ac:spMkLst>
            <pc:docMk/>
            <pc:sldMk cId="4222930930" sldId="280"/>
            <ac:spMk id="18" creationId="{8E0822AE-008B-40ED-ACF5-5411653E7664}"/>
          </ac:spMkLst>
        </pc:spChg>
        <pc:spChg chg="mod">
          <ac:chgData name="Felixraj Chinnappan" userId="dfb5f221-a5c7-437a-941e-258cd8dc39e2" providerId="ADAL" clId="{E00AA7AB-28E2-496E-8780-1887F94C3CE3}" dt="2024-01-09T14:03:20.087" v="406" actId="948"/>
          <ac:spMkLst>
            <pc:docMk/>
            <pc:sldMk cId="4222930930" sldId="280"/>
            <ac:spMk id="19" creationId="{39AD61FA-6713-4DC6-8BF6-572848C99714}"/>
          </ac:spMkLst>
        </pc:spChg>
      </pc:sldChg>
      <pc:sldChg chg="del">
        <pc:chgData name="Felixraj Chinnappan" userId="dfb5f221-a5c7-437a-941e-258cd8dc39e2" providerId="ADAL" clId="{E00AA7AB-28E2-496E-8780-1887F94C3CE3}" dt="2024-01-10T02:47:18.872" v="440" actId="47"/>
        <pc:sldMkLst>
          <pc:docMk/>
          <pc:sldMk cId="1549595916" sldId="281"/>
        </pc:sldMkLst>
      </pc:sldChg>
      <pc:sldChg chg="del">
        <pc:chgData name="Felixraj Chinnappan" userId="dfb5f221-a5c7-437a-941e-258cd8dc39e2" providerId="ADAL" clId="{E00AA7AB-28E2-496E-8780-1887F94C3CE3}" dt="2024-01-10T02:47:14.038" v="436" actId="47"/>
        <pc:sldMkLst>
          <pc:docMk/>
          <pc:sldMk cId="1942835639" sldId="282"/>
        </pc:sldMkLst>
      </pc:sldChg>
      <pc:sldChg chg="del">
        <pc:chgData name="Felixraj Chinnappan" userId="dfb5f221-a5c7-437a-941e-258cd8dc39e2" providerId="ADAL" clId="{E00AA7AB-28E2-496E-8780-1887F94C3CE3}" dt="2024-01-10T02:47:19.943" v="444" actId="47"/>
        <pc:sldMkLst>
          <pc:docMk/>
          <pc:sldMk cId="3552146928" sldId="283"/>
        </pc:sldMkLst>
      </pc:sldChg>
      <pc:sldChg chg="del">
        <pc:chgData name="Felixraj Chinnappan" userId="dfb5f221-a5c7-437a-941e-258cd8dc39e2" providerId="ADAL" clId="{E00AA7AB-28E2-496E-8780-1887F94C3CE3}" dt="2024-01-10T02:47:19.746" v="443" actId="47"/>
        <pc:sldMkLst>
          <pc:docMk/>
          <pc:sldMk cId="336919397" sldId="284"/>
        </pc:sldMkLst>
      </pc:sldChg>
      <pc:sldChg chg="addSp delSp modSp mod">
        <pc:chgData name="Felixraj Chinnappan" userId="dfb5f221-a5c7-437a-941e-258cd8dc39e2" providerId="ADAL" clId="{E00AA7AB-28E2-496E-8780-1887F94C3CE3}" dt="2024-01-09T14:01:15.188" v="400" actId="1036"/>
        <pc:sldMkLst>
          <pc:docMk/>
          <pc:sldMk cId="1851139667" sldId="285"/>
        </pc:sldMkLst>
        <pc:spChg chg="mod">
          <ac:chgData name="Felixraj Chinnappan" userId="dfb5f221-a5c7-437a-941e-258cd8dc39e2" providerId="ADAL" clId="{E00AA7AB-28E2-496E-8780-1887F94C3CE3}" dt="2024-01-09T13:59:46.372" v="370"/>
          <ac:spMkLst>
            <pc:docMk/>
            <pc:sldMk cId="1851139667" sldId="285"/>
            <ac:spMk id="4" creationId="{BD93409B-A33C-763A-4EF6-C557DDCDAE72}"/>
          </ac:spMkLst>
        </pc:spChg>
        <pc:spChg chg="mod">
          <ac:chgData name="Felixraj Chinnappan" userId="dfb5f221-a5c7-437a-941e-258cd8dc39e2" providerId="ADAL" clId="{E00AA7AB-28E2-496E-8780-1887F94C3CE3}" dt="2024-01-09T14:00:23.566" v="385" actId="20577"/>
          <ac:spMkLst>
            <pc:docMk/>
            <pc:sldMk cId="1851139667" sldId="285"/>
            <ac:spMk id="5" creationId="{87AC9971-6C98-64BC-AC2D-9F8A64AB1BCF}"/>
          </ac:spMkLst>
        </pc:spChg>
        <pc:spChg chg="del">
          <ac:chgData name="Felixraj Chinnappan" userId="dfb5f221-a5c7-437a-941e-258cd8dc39e2" providerId="ADAL" clId="{E00AA7AB-28E2-496E-8780-1887F94C3CE3}" dt="2024-01-09T14:00:15.806" v="374" actId="478"/>
          <ac:spMkLst>
            <pc:docMk/>
            <pc:sldMk cId="1851139667" sldId="285"/>
            <ac:spMk id="6" creationId="{C07DE737-C6D9-9A4F-EA3E-8F1436B06C4C}"/>
          </ac:spMkLst>
        </pc:spChg>
        <pc:spChg chg="del">
          <ac:chgData name="Felixraj Chinnappan" userId="dfb5f221-a5c7-437a-941e-258cd8dc39e2" providerId="ADAL" clId="{E00AA7AB-28E2-496E-8780-1887F94C3CE3}" dt="2024-01-09T14:00:15.806" v="374" actId="478"/>
          <ac:spMkLst>
            <pc:docMk/>
            <pc:sldMk cId="1851139667" sldId="285"/>
            <ac:spMk id="7" creationId="{26BFD484-33C3-758B-268D-14B4C76DC315}"/>
          </ac:spMkLst>
        </pc:spChg>
        <pc:grpChg chg="add mod">
          <ac:chgData name="Felixraj Chinnappan" userId="dfb5f221-a5c7-437a-941e-258cd8dc39e2" providerId="ADAL" clId="{E00AA7AB-28E2-496E-8780-1887F94C3CE3}" dt="2024-01-09T14:01:15.188" v="400" actId="1036"/>
          <ac:grpSpMkLst>
            <pc:docMk/>
            <pc:sldMk cId="1851139667" sldId="285"/>
            <ac:grpSpMk id="2" creationId="{3B55709E-0440-9B8B-B6B8-B4EFE99122B4}"/>
          </ac:grpSpMkLst>
        </pc:grpChg>
        <pc:picChg chg="mod">
          <ac:chgData name="Felixraj Chinnappan" userId="dfb5f221-a5c7-437a-941e-258cd8dc39e2" providerId="ADAL" clId="{E00AA7AB-28E2-496E-8780-1887F94C3CE3}" dt="2024-01-09T13:59:46.372" v="370"/>
          <ac:picMkLst>
            <pc:docMk/>
            <pc:sldMk cId="1851139667" sldId="285"/>
            <ac:picMk id="3" creationId="{A2A6A4B7-609E-4F9D-6225-9EE71DB76403}"/>
          </ac:picMkLst>
        </pc:picChg>
      </pc:sldChg>
      <pc:sldChg chg="del">
        <pc:chgData name="Felixraj Chinnappan" userId="dfb5f221-a5c7-437a-941e-258cd8dc39e2" providerId="ADAL" clId="{E00AA7AB-28E2-496E-8780-1887F94C3CE3}" dt="2024-01-10T02:47:25.495" v="446" actId="47"/>
        <pc:sldMkLst>
          <pc:docMk/>
          <pc:sldMk cId="1037218261" sldId="286"/>
        </pc:sldMkLst>
      </pc:sldChg>
      <pc:sldChg chg="del">
        <pc:chgData name="Felixraj Chinnappan" userId="dfb5f221-a5c7-437a-941e-258cd8dc39e2" providerId="ADAL" clId="{E00AA7AB-28E2-496E-8780-1887F94C3CE3}" dt="2024-01-10T02:47:29.592" v="447" actId="47"/>
        <pc:sldMkLst>
          <pc:docMk/>
          <pc:sldMk cId="293134384" sldId="287"/>
        </pc:sldMkLst>
      </pc:sldChg>
      <pc:sldChg chg="del">
        <pc:chgData name="Felixraj Chinnappan" userId="dfb5f221-a5c7-437a-941e-258cd8dc39e2" providerId="ADAL" clId="{E00AA7AB-28E2-496E-8780-1887F94C3CE3}" dt="2024-01-10T02:47:30.465" v="448" actId="47"/>
        <pc:sldMkLst>
          <pc:docMk/>
          <pc:sldMk cId="254649942" sldId="288"/>
        </pc:sldMkLst>
      </pc:sldChg>
      <pc:sldChg chg="del">
        <pc:chgData name="Felixraj Chinnappan" userId="dfb5f221-a5c7-437a-941e-258cd8dc39e2" providerId="ADAL" clId="{E00AA7AB-28E2-496E-8780-1887F94C3CE3}" dt="2024-01-10T02:47:21.499" v="445" actId="47"/>
        <pc:sldMkLst>
          <pc:docMk/>
          <pc:sldMk cId="1568024318" sldId="289"/>
        </pc:sldMkLst>
      </pc:sldChg>
      <pc:sldChg chg="del">
        <pc:chgData name="Felixraj Chinnappan" userId="dfb5f221-a5c7-437a-941e-258cd8dc39e2" providerId="ADAL" clId="{E00AA7AB-28E2-496E-8780-1887F94C3CE3}" dt="2024-01-10T02:47:07.082" v="429" actId="47"/>
        <pc:sldMkLst>
          <pc:docMk/>
          <pc:sldMk cId="647008499" sldId="297"/>
        </pc:sldMkLst>
      </pc:sldChg>
      <pc:sldChg chg="del">
        <pc:chgData name="Felixraj Chinnappan" userId="dfb5f221-a5c7-437a-941e-258cd8dc39e2" providerId="ADAL" clId="{E00AA7AB-28E2-496E-8780-1887F94C3CE3}" dt="2024-01-10T02:47:08.169" v="430" actId="47"/>
        <pc:sldMkLst>
          <pc:docMk/>
          <pc:sldMk cId="4087917469" sldId="298"/>
        </pc:sldMkLst>
      </pc:sldChg>
      <pc:sldChg chg="del">
        <pc:chgData name="Felixraj Chinnappan" userId="dfb5f221-a5c7-437a-941e-258cd8dc39e2" providerId="ADAL" clId="{E00AA7AB-28E2-496E-8780-1887F94C3CE3}" dt="2024-01-10T02:47:08.928" v="431" actId="47"/>
        <pc:sldMkLst>
          <pc:docMk/>
          <pc:sldMk cId="1690157076" sldId="299"/>
        </pc:sldMkLst>
      </pc:sldChg>
      <pc:sldChg chg="del">
        <pc:chgData name="Felixraj Chinnappan" userId="dfb5f221-a5c7-437a-941e-258cd8dc39e2" providerId="ADAL" clId="{E00AA7AB-28E2-496E-8780-1887F94C3CE3}" dt="2024-01-10T02:46:55.521" v="411" actId="47"/>
        <pc:sldMkLst>
          <pc:docMk/>
          <pc:sldMk cId="463946764" sldId="300"/>
        </pc:sldMkLst>
      </pc:sldChg>
      <pc:sldChg chg="del">
        <pc:chgData name="Felixraj Chinnappan" userId="dfb5f221-a5c7-437a-941e-258cd8dc39e2" providerId="ADAL" clId="{E00AA7AB-28E2-496E-8780-1887F94C3CE3}" dt="2024-01-10T02:46:55.788" v="412" actId="47"/>
        <pc:sldMkLst>
          <pc:docMk/>
          <pc:sldMk cId="2473179108" sldId="301"/>
        </pc:sldMkLst>
      </pc:sldChg>
      <pc:sldChg chg="del">
        <pc:chgData name="Felixraj Chinnappan" userId="dfb5f221-a5c7-437a-941e-258cd8dc39e2" providerId="ADAL" clId="{E00AA7AB-28E2-496E-8780-1887F94C3CE3}" dt="2024-01-10T02:46:56.010" v="413" actId="47"/>
        <pc:sldMkLst>
          <pc:docMk/>
          <pc:sldMk cId="1387522875" sldId="302"/>
        </pc:sldMkLst>
      </pc:sldChg>
      <pc:sldChg chg="del">
        <pc:chgData name="Felixraj Chinnappan" userId="dfb5f221-a5c7-437a-941e-258cd8dc39e2" providerId="ADAL" clId="{E00AA7AB-28E2-496E-8780-1887F94C3CE3}" dt="2024-01-10T02:46:56.220" v="414" actId="47"/>
        <pc:sldMkLst>
          <pc:docMk/>
          <pc:sldMk cId="1095608710" sldId="303"/>
        </pc:sldMkLst>
      </pc:sldChg>
      <pc:sldChg chg="del">
        <pc:chgData name="Felixraj Chinnappan" userId="dfb5f221-a5c7-437a-941e-258cd8dc39e2" providerId="ADAL" clId="{E00AA7AB-28E2-496E-8780-1887F94C3CE3}" dt="2024-01-10T02:46:56.422" v="415" actId="47"/>
        <pc:sldMkLst>
          <pc:docMk/>
          <pc:sldMk cId="1044464954" sldId="304"/>
        </pc:sldMkLst>
      </pc:sldChg>
      <pc:sldChg chg="del">
        <pc:chgData name="Felixraj Chinnappan" userId="dfb5f221-a5c7-437a-941e-258cd8dc39e2" providerId="ADAL" clId="{E00AA7AB-28E2-496E-8780-1887F94C3CE3}" dt="2024-01-10T02:46:56.674" v="416" actId="47"/>
        <pc:sldMkLst>
          <pc:docMk/>
          <pc:sldMk cId="2154990624" sldId="305"/>
        </pc:sldMkLst>
      </pc:sldChg>
      <pc:sldChg chg="del">
        <pc:chgData name="Felixraj Chinnappan" userId="dfb5f221-a5c7-437a-941e-258cd8dc39e2" providerId="ADAL" clId="{E00AA7AB-28E2-496E-8780-1887F94C3CE3}" dt="2024-01-10T02:46:56.942" v="417" actId="47"/>
        <pc:sldMkLst>
          <pc:docMk/>
          <pc:sldMk cId="3179952471" sldId="307"/>
        </pc:sldMkLst>
      </pc:sldChg>
      <pc:sldChg chg="del">
        <pc:chgData name="Felixraj Chinnappan" userId="dfb5f221-a5c7-437a-941e-258cd8dc39e2" providerId="ADAL" clId="{E00AA7AB-28E2-496E-8780-1887F94C3CE3}" dt="2024-01-10T02:46:57.159" v="418" actId="47"/>
        <pc:sldMkLst>
          <pc:docMk/>
          <pc:sldMk cId="1170844527" sldId="308"/>
        </pc:sldMkLst>
      </pc:sldChg>
      <pc:sldChg chg="del">
        <pc:chgData name="Felixraj Chinnappan" userId="dfb5f221-a5c7-437a-941e-258cd8dc39e2" providerId="ADAL" clId="{E00AA7AB-28E2-496E-8780-1887F94C3CE3}" dt="2024-01-10T02:46:57.496" v="419" actId="47"/>
        <pc:sldMkLst>
          <pc:docMk/>
          <pc:sldMk cId="1493105303" sldId="309"/>
        </pc:sldMkLst>
      </pc:sldChg>
      <pc:sldChg chg="del">
        <pc:chgData name="Felixraj Chinnappan" userId="dfb5f221-a5c7-437a-941e-258cd8dc39e2" providerId="ADAL" clId="{E00AA7AB-28E2-496E-8780-1887F94C3CE3}" dt="2024-01-10T02:46:57.732" v="420" actId="47"/>
        <pc:sldMkLst>
          <pc:docMk/>
          <pc:sldMk cId="2197232169" sldId="310"/>
        </pc:sldMkLst>
      </pc:sldChg>
      <pc:sldChg chg="del">
        <pc:chgData name="Felixraj Chinnappan" userId="dfb5f221-a5c7-437a-941e-258cd8dc39e2" providerId="ADAL" clId="{E00AA7AB-28E2-496E-8780-1887F94C3CE3}" dt="2024-01-10T02:46:57.889" v="421" actId="47"/>
        <pc:sldMkLst>
          <pc:docMk/>
          <pc:sldMk cId="1287603208" sldId="311"/>
        </pc:sldMkLst>
      </pc:sldChg>
      <pc:sldChg chg="del">
        <pc:chgData name="Felixraj Chinnappan" userId="dfb5f221-a5c7-437a-941e-258cd8dc39e2" providerId="ADAL" clId="{E00AA7AB-28E2-496E-8780-1887F94C3CE3}" dt="2024-01-10T02:46:58.813" v="423" actId="47"/>
        <pc:sldMkLst>
          <pc:docMk/>
          <pc:sldMk cId="964633829" sldId="312"/>
        </pc:sldMkLst>
      </pc:sldChg>
      <pc:sldChg chg="del">
        <pc:chgData name="Felixraj Chinnappan" userId="dfb5f221-a5c7-437a-941e-258cd8dc39e2" providerId="ADAL" clId="{E00AA7AB-28E2-496E-8780-1887F94C3CE3}" dt="2024-01-10T02:46:59.028" v="424" actId="47"/>
        <pc:sldMkLst>
          <pc:docMk/>
          <pc:sldMk cId="3839080290" sldId="313"/>
        </pc:sldMkLst>
      </pc:sldChg>
      <pc:sldChg chg="del">
        <pc:chgData name="Felixraj Chinnappan" userId="dfb5f221-a5c7-437a-941e-258cd8dc39e2" providerId="ADAL" clId="{E00AA7AB-28E2-496E-8780-1887F94C3CE3}" dt="2024-01-10T02:46:59.237" v="425" actId="47"/>
        <pc:sldMkLst>
          <pc:docMk/>
          <pc:sldMk cId="1389640698" sldId="314"/>
        </pc:sldMkLst>
      </pc:sldChg>
      <pc:sldChg chg="del">
        <pc:chgData name="Felixraj Chinnappan" userId="dfb5f221-a5c7-437a-941e-258cd8dc39e2" providerId="ADAL" clId="{E00AA7AB-28E2-496E-8780-1887F94C3CE3}" dt="2024-01-10T02:46:59.428" v="426" actId="47"/>
        <pc:sldMkLst>
          <pc:docMk/>
          <pc:sldMk cId="3572151069" sldId="315"/>
        </pc:sldMkLst>
      </pc:sldChg>
      <pc:sldChg chg="del">
        <pc:chgData name="Felixraj Chinnappan" userId="dfb5f221-a5c7-437a-941e-258cd8dc39e2" providerId="ADAL" clId="{E00AA7AB-28E2-496E-8780-1887F94C3CE3}" dt="2024-01-10T02:46:59.633" v="427" actId="47"/>
        <pc:sldMkLst>
          <pc:docMk/>
          <pc:sldMk cId="2066816989" sldId="316"/>
        </pc:sldMkLst>
      </pc:sldChg>
      <pc:sldChg chg="del">
        <pc:chgData name="Felixraj Chinnappan" userId="dfb5f221-a5c7-437a-941e-258cd8dc39e2" providerId="ADAL" clId="{E00AA7AB-28E2-496E-8780-1887F94C3CE3}" dt="2024-01-10T02:46:58.094" v="422" actId="47"/>
        <pc:sldMkLst>
          <pc:docMk/>
          <pc:sldMk cId="3200811254" sldId="317"/>
        </pc:sldMkLst>
      </pc:sldChg>
      <pc:sldChg chg="del">
        <pc:chgData name="Felixraj Chinnappan" userId="dfb5f221-a5c7-437a-941e-258cd8dc39e2" providerId="ADAL" clId="{E00AA7AB-28E2-496E-8780-1887F94C3CE3}" dt="2024-01-10T02:47:00.298" v="428" actId="47"/>
        <pc:sldMkLst>
          <pc:docMk/>
          <pc:sldMk cId="4180687347" sldId="318"/>
        </pc:sldMkLst>
      </pc:sldChg>
      <pc:sldChg chg="add del">
        <pc:chgData name="Felixraj Chinnappan" userId="dfb5f221-a5c7-437a-941e-258cd8dc39e2" providerId="ADAL" clId="{E00AA7AB-28E2-496E-8780-1887F94C3CE3}" dt="2024-01-09T13:59:38.327" v="369" actId="2890"/>
        <pc:sldMkLst>
          <pc:docMk/>
          <pc:sldMk cId="494408584" sldId="319"/>
        </pc:sldMkLst>
      </pc:sldChg>
      <pc:sldChg chg="delSp modSp add mod">
        <pc:chgData name="Felixraj Chinnappan" userId="dfb5f221-a5c7-437a-941e-258cd8dc39e2" providerId="ADAL" clId="{E00AA7AB-28E2-496E-8780-1887F94C3CE3}" dt="2024-01-10T04:02:06.628" v="911" actId="207"/>
        <pc:sldMkLst>
          <pc:docMk/>
          <pc:sldMk cId="1969538842" sldId="319"/>
        </pc:sldMkLst>
        <pc:spChg chg="del mod">
          <ac:chgData name="Felixraj Chinnappan" userId="dfb5f221-a5c7-437a-941e-258cd8dc39e2" providerId="ADAL" clId="{E00AA7AB-28E2-496E-8780-1887F94C3CE3}" dt="2024-01-10T03:09:16.853" v="700" actId="478"/>
          <ac:spMkLst>
            <pc:docMk/>
            <pc:sldMk cId="1969538842" sldId="319"/>
            <ac:spMk id="4" creationId="{E219F27B-2894-4DE5-80D8-8CA3ED24E38A}"/>
          </ac:spMkLst>
        </pc:spChg>
        <pc:spChg chg="mod">
          <ac:chgData name="Felixraj Chinnappan" userId="dfb5f221-a5c7-437a-941e-258cd8dc39e2" providerId="ADAL" clId="{E00AA7AB-28E2-496E-8780-1887F94C3CE3}" dt="2024-01-10T02:50:19.895" v="450"/>
          <ac:spMkLst>
            <pc:docMk/>
            <pc:sldMk cId="1969538842" sldId="319"/>
            <ac:spMk id="18" creationId="{8E0822AE-008B-40ED-ACF5-5411653E7664}"/>
          </ac:spMkLst>
        </pc:spChg>
        <pc:spChg chg="mod">
          <ac:chgData name="Felixraj Chinnappan" userId="dfb5f221-a5c7-437a-941e-258cd8dc39e2" providerId="ADAL" clId="{E00AA7AB-28E2-496E-8780-1887F94C3CE3}" dt="2024-01-10T04:02:06.628" v="911" actId="207"/>
          <ac:spMkLst>
            <pc:docMk/>
            <pc:sldMk cId="1969538842" sldId="319"/>
            <ac:spMk id="19" creationId="{39AD61FA-6713-4DC6-8BF6-572848C99714}"/>
          </ac:spMkLst>
        </pc:spChg>
      </pc:sldChg>
      <pc:sldChg chg="delSp modSp add mod">
        <pc:chgData name="Felixraj Chinnappan" userId="dfb5f221-a5c7-437a-941e-258cd8dc39e2" providerId="ADAL" clId="{E00AA7AB-28E2-496E-8780-1887F94C3CE3}" dt="2024-01-10T03:09:29.247" v="702" actId="478"/>
        <pc:sldMkLst>
          <pc:docMk/>
          <pc:sldMk cId="2431809227" sldId="320"/>
        </pc:sldMkLst>
        <pc:spChg chg="del mod">
          <ac:chgData name="Felixraj Chinnappan" userId="dfb5f221-a5c7-437a-941e-258cd8dc39e2" providerId="ADAL" clId="{E00AA7AB-28E2-496E-8780-1887F94C3CE3}" dt="2024-01-10T03:09:29.247" v="702" actId="478"/>
          <ac:spMkLst>
            <pc:docMk/>
            <pc:sldMk cId="2431809227" sldId="320"/>
            <ac:spMk id="4" creationId="{E219F27B-2894-4DE5-80D8-8CA3ED24E38A}"/>
          </ac:spMkLst>
        </pc:spChg>
        <pc:spChg chg="mod">
          <ac:chgData name="Felixraj Chinnappan" userId="dfb5f221-a5c7-437a-941e-258cd8dc39e2" providerId="ADAL" clId="{E00AA7AB-28E2-496E-8780-1887F94C3CE3}" dt="2024-01-10T02:56:30.270" v="516"/>
          <ac:spMkLst>
            <pc:docMk/>
            <pc:sldMk cId="2431809227" sldId="320"/>
            <ac:spMk id="18" creationId="{8E0822AE-008B-40ED-ACF5-5411653E7664}"/>
          </ac:spMkLst>
        </pc:spChg>
        <pc:spChg chg="mod">
          <ac:chgData name="Felixraj Chinnappan" userId="dfb5f221-a5c7-437a-941e-258cd8dc39e2" providerId="ADAL" clId="{E00AA7AB-28E2-496E-8780-1887F94C3CE3}" dt="2024-01-10T03:09:25.387" v="701" actId="554"/>
          <ac:spMkLst>
            <pc:docMk/>
            <pc:sldMk cId="2431809227" sldId="320"/>
            <ac:spMk id="19" creationId="{39AD61FA-6713-4DC6-8BF6-572848C99714}"/>
          </ac:spMkLst>
        </pc:spChg>
      </pc:sldChg>
      <pc:sldChg chg="delSp modSp add mod">
        <pc:chgData name="Felixraj Chinnappan" userId="dfb5f221-a5c7-437a-941e-258cd8dc39e2" providerId="ADAL" clId="{E00AA7AB-28E2-496E-8780-1887F94C3CE3}" dt="2024-01-10T03:09:39.964" v="704" actId="478"/>
        <pc:sldMkLst>
          <pc:docMk/>
          <pc:sldMk cId="525239865" sldId="321"/>
        </pc:sldMkLst>
        <pc:spChg chg="del mod">
          <ac:chgData name="Felixraj Chinnappan" userId="dfb5f221-a5c7-437a-941e-258cd8dc39e2" providerId="ADAL" clId="{E00AA7AB-28E2-496E-8780-1887F94C3CE3}" dt="2024-01-10T03:09:39.964" v="704" actId="478"/>
          <ac:spMkLst>
            <pc:docMk/>
            <pc:sldMk cId="525239865" sldId="321"/>
            <ac:spMk id="4" creationId="{E219F27B-2894-4DE5-80D8-8CA3ED24E38A}"/>
          </ac:spMkLst>
        </pc:spChg>
        <pc:spChg chg="mod">
          <ac:chgData name="Felixraj Chinnappan" userId="dfb5f221-a5c7-437a-941e-258cd8dc39e2" providerId="ADAL" clId="{E00AA7AB-28E2-496E-8780-1887F94C3CE3}" dt="2024-01-10T03:05:07.288" v="635"/>
          <ac:spMkLst>
            <pc:docMk/>
            <pc:sldMk cId="525239865" sldId="321"/>
            <ac:spMk id="18" creationId="{8E0822AE-008B-40ED-ACF5-5411653E7664}"/>
          </ac:spMkLst>
        </pc:spChg>
        <pc:spChg chg="mod">
          <ac:chgData name="Felixraj Chinnappan" userId="dfb5f221-a5c7-437a-941e-258cd8dc39e2" providerId="ADAL" clId="{E00AA7AB-28E2-496E-8780-1887F94C3CE3}" dt="2024-01-10T03:09:37.689" v="703" actId="554"/>
          <ac:spMkLst>
            <pc:docMk/>
            <pc:sldMk cId="525239865" sldId="321"/>
            <ac:spMk id="19" creationId="{39AD61FA-6713-4DC6-8BF6-572848C99714}"/>
          </ac:spMkLst>
        </pc:spChg>
      </pc:sldChg>
      <pc:sldChg chg="delSp modSp add mod">
        <pc:chgData name="Felixraj Chinnappan" userId="dfb5f221-a5c7-437a-941e-258cd8dc39e2" providerId="ADAL" clId="{E00AA7AB-28E2-496E-8780-1887F94C3CE3}" dt="2024-01-10T03:09:54.728" v="706" actId="478"/>
        <pc:sldMkLst>
          <pc:docMk/>
          <pc:sldMk cId="2665461307" sldId="322"/>
        </pc:sldMkLst>
        <pc:spChg chg="del mod">
          <ac:chgData name="Felixraj Chinnappan" userId="dfb5f221-a5c7-437a-941e-258cd8dc39e2" providerId="ADAL" clId="{E00AA7AB-28E2-496E-8780-1887F94C3CE3}" dt="2024-01-10T03:09:54.728" v="706" actId="478"/>
          <ac:spMkLst>
            <pc:docMk/>
            <pc:sldMk cId="2665461307" sldId="322"/>
            <ac:spMk id="4" creationId="{E219F27B-2894-4DE5-80D8-8CA3ED24E38A}"/>
          </ac:spMkLst>
        </pc:spChg>
        <pc:spChg chg="mod">
          <ac:chgData name="Felixraj Chinnappan" userId="dfb5f221-a5c7-437a-941e-258cd8dc39e2" providerId="ADAL" clId="{E00AA7AB-28E2-496E-8780-1887F94C3CE3}" dt="2024-01-10T03:07:00.607" v="670"/>
          <ac:spMkLst>
            <pc:docMk/>
            <pc:sldMk cId="2665461307" sldId="322"/>
            <ac:spMk id="18" creationId="{8E0822AE-008B-40ED-ACF5-5411653E7664}"/>
          </ac:spMkLst>
        </pc:spChg>
        <pc:spChg chg="mod">
          <ac:chgData name="Felixraj Chinnappan" userId="dfb5f221-a5c7-437a-941e-258cd8dc39e2" providerId="ADAL" clId="{E00AA7AB-28E2-496E-8780-1887F94C3CE3}" dt="2024-01-10T03:09:52.275" v="705" actId="554"/>
          <ac:spMkLst>
            <pc:docMk/>
            <pc:sldMk cId="2665461307" sldId="322"/>
            <ac:spMk id="19" creationId="{39AD61FA-6713-4DC6-8BF6-572848C99714}"/>
          </ac:spMkLst>
        </pc:spChg>
      </pc:sldChg>
      <pc:sldChg chg="modSp add mod">
        <pc:chgData name="Felixraj Chinnappan" userId="dfb5f221-a5c7-437a-941e-258cd8dc39e2" providerId="ADAL" clId="{E00AA7AB-28E2-496E-8780-1887F94C3CE3}" dt="2024-01-10T03:11:22.690" v="727" actId="20577"/>
        <pc:sldMkLst>
          <pc:docMk/>
          <pc:sldMk cId="3177327046" sldId="323"/>
        </pc:sldMkLst>
        <pc:spChg chg="mod">
          <ac:chgData name="Felixraj Chinnappan" userId="dfb5f221-a5c7-437a-941e-258cd8dc39e2" providerId="ADAL" clId="{E00AA7AB-28E2-496E-8780-1887F94C3CE3}" dt="2024-01-10T03:10:25.807" v="710"/>
          <ac:spMkLst>
            <pc:docMk/>
            <pc:sldMk cId="3177327046" sldId="323"/>
            <ac:spMk id="18" creationId="{8E0822AE-008B-40ED-ACF5-5411653E7664}"/>
          </ac:spMkLst>
        </pc:spChg>
        <pc:spChg chg="mod">
          <ac:chgData name="Felixraj Chinnappan" userId="dfb5f221-a5c7-437a-941e-258cd8dc39e2" providerId="ADAL" clId="{E00AA7AB-28E2-496E-8780-1887F94C3CE3}" dt="2024-01-10T03:11:22.690" v="727" actId="20577"/>
          <ac:spMkLst>
            <pc:docMk/>
            <pc:sldMk cId="3177327046" sldId="323"/>
            <ac:spMk id="19" creationId="{39AD61FA-6713-4DC6-8BF6-572848C99714}"/>
          </ac:spMkLst>
        </pc:spChg>
      </pc:sldChg>
      <pc:sldChg chg="modSp add mod">
        <pc:chgData name="Felixraj Chinnappan" userId="dfb5f221-a5c7-437a-941e-258cd8dc39e2" providerId="ADAL" clId="{E00AA7AB-28E2-496E-8780-1887F94C3CE3}" dt="2024-01-10T04:00:41.394" v="907" actId="207"/>
        <pc:sldMkLst>
          <pc:docMk/>
          <pc:sldMk cId="4203386555" sldId="324"/>
        </pc:sldMkLst>
        <pc:spChg chg="mod">
          <ac:chgData name="Felixraj Chinnappan" userId="dfb5f221-a5c7-437a-941e-258cd8dc39e2" providerId="ADAL" clId="{E00AA7AB-28E2-496E-8780-1887F94C3CE3}" dt="2024-01-10T03:11:52.238" v="729"/>
          <ac:spMkLst>
            <pc:docMk/>
            <pc:sldMk cId="4203386555" sldId="324"/>
            <ac:spMk id="18" creationId="{8E0822AE-008B-40ED-ACF5-5411653E7664}"/>
          </ac:spMkLst>
        </pc:spChg>
        <pc:spChg chg="mod">
          <ac:chgData name="Felixraj Chinnappan" userId="dfb5f221-a5c7-437a-941e-258cd8dc39e2" providerId="ADAL" clId="{E00AA7AB-28E2-496E-8780-1887F94C3CE3}" dt="2024-01-10T04:00:41.394" v="907" actId="207"/>
          <ac:spMkLst>
            <pc:docMk/>
            <pc:sldMk cId="4203386555" sldId="324"/>
            <ac:spMk id="19" creationId="{39AD61FA-6713-4DC6-8BF6-572848C99714}"/>
          </ac:spMkLst>
        </pc:spChg>
      </pc:sldChg>
      <pc:sldChg chg="modSp add mod">
        <pc:chgData name="Felixraj Chinnappan" userId="dfb5f221-a5c7-437a-941e-258cd8dc39e2" providerId="ADAL" clId="{E00AA7AB-28E2-496E-8780-1887F94C3CE3}" dt="2024-01-10T03:14:10.369" v="759" actId="113"/>
        <pc:sldMkLst>
          <pc:docMk/>
          <pc:sldMk cId="1738645340" sldId="325"/>
        </pc:sldMkLst>
        <pc:spChg chg="mod">
          <ac:chgData name="Felixraj Chinnappan" userId="dfb5f221-a5c7-437a-941e-258cd8dc39e2" providerId="ADAL" clId="{E00AA7AB-28E2-496E-8780-1887F94C3CE3}" dt="2024-01-10T03:12:56.737" v="744"/>
          <ac:spMkLst>
            <pc:docMk/>
            <pc:sldMk cId="1738645340" sldId="325"/>
            <ac:spMk id="18" creationId="{8E0822AE-008B-40ED-ACF5-5411653E7664}"/>
          </ac:spMkLst>
        </pc:spChg>
        <pc:spChg chg="mod">
          <ac:chgData name="Felixraj Chinnappan" userId="dfb5f221-a5c7-437a-941e-258cd8dc39e2" providerId="ADAL" clId="{E00AA7AB-28E2-496E-8780-1887F94C3CE3}" dt="2024-01-10T03:14:10.369" v="759" actId="113"/>
          <ac:spMkLst>
            <pc:docMk/>
            <pc:sldMk cId="1738645340" sldId="325"/>
            <ac:spMk id="19" creationId="{39AD61FA-6713-4DC6-8BF6-572848C99714}"/>
          </ac:spMkLst>
        </pc:spChg>
      </pc:sldChg>
      <pc:sldChg chg="add">
        <pc:chgData name="Felixraj Chinnappan" userId="dfb5f221-a5c7-437a-941e-258cd8dc39e2" providerId="ADAL" clId="{E00AA7AB-28E2-496E-8780-1887F94C3CE3}" dt="2024-01-10T04:07:28.734" v="913" actId="2890"/>
        <pc:sldMkLst>
          <pc:docMk/>
          <pc:sldMk cId="2923318869" sldId="326"/>
        </pc:sldMkLst>
      </pc:sldChg>
      <pc:sldChg chg="modSp add mod">
        <pc:chgData name="Felixraj Chinnappan" userId="dfb5f221-a5c7-437a-941e-258cd8dc39e2" providerId="ADAL" clId="{E00AA7AB-28E2-496E-8780-1887F94C3CE3}" dt="2024-01-10T04:34:19.019" v="977" actId="207"/>
        <pc:sldMkLst>
          <pc:docMk/>
          <pc:sldMk cId="2522274465" sldId="327"/>
        </pc:sldMkLst>
        <pc:spChg chg="mod">
          <ac:chgData name="Felixraj Chinnappan" userId="dfb5f221-a5c7-437a-941e-258cd8dc39e2" providerId="ADAL" clId="{E00AA7AB-28E2-496E-8780-1887F94C3CE3}" dt="2024-01-10T04:22:42.499" v="940" actId="1076"/>
          <ac:spMkLst>
            <pc:docMk/>
            <pc:sldMk cId="2522274465" sldId="327"/>
            <ac:spMk id="18" creationId="{8E0822AE-008B-40ED-ACF5-5411653E7664}"/>
          </ac:spMkLst>
        </pc:spChg>
        <pc:spChg chg="mod">
          <ac:chgData name="Felixraj Chinnappan" userId="dfb5f221-a5c7-437a-941e-258cd8dc39e2" providerId="ADAL" clId="{E00AA7AB-28E2-496E-8780-1887F94C3CE3}" dt="2024-01-10T04:34:19.019" v="977" actId="207"/>
          <ac:spMkLst>
            <pc:docMk/>
            <pc:sldMk cId="2522274465" sldId="327"/>
            <ac:spMk id="19" creationId="{39AD61FA-6713-4DC6-8BF6-572848C99714}"/>
          </ac:spMkLst>
        </pc:spChg>
      </pc:sldChg>
      <pc:sldChg chg="modSp add mod ord">
        <pc:chgData name="Felixraj Chinnappan" userId="dfb5f221-a5c7-437a-941e-258cd8dc39e2" providerId="ADAL" clId="{E00AA7AB-28E2-496E-8780-1887F94C3CE3}" dt="2024-01-10T04:36:18.043" v="983" actId="207"/>
        <pc:sldMkLst>
          <pc:docMk/>
          <pc:sldMk cId="2981708978" sldId="328"/>
        </pc:sldMkLst>
        <pc:spChg chg="mod">
          <ac:chgData name="Felixraj Chinnappan" userId="dfb5f221-a5c7-437a-941e-258cd8dc39e2" providerId="ADAL" clId="{E00AA7AB-28E2-496E-8780-1887F94C3CE3}" dt="2024-01-10T04:36:18.043" v="983" actId="207"/>
          <ac:spMkLst>
            <pc:docMk/>
            <pc:sldMk cId="2981708978" sldId="328"/>
            <ac:spMk id="21" creationId="{4D7154C7-52A2-1297-4A41-0EA0AF3D0DFE}"/>
          </ac:spMkLst>
        </pc:spChg>
        <pc:spChg chg="mod">
          <ac:chgData name="Felixraj Chinnappan" userId="dfb5f221-a5c7-437a-941e-258cd8dc39e2" providerId="ADAL" clId="{E00AA7AB-28E2-496E-8780-1887F94C3CE3}" dt="2024-01-10T04:35:54.971" v="981" actId="207"/>
          <ac:spMkLst>
            <pc:docMk/>
            <pc:sldMk cId="2981708978" sldId="328"/>
            <ac:spMk id="24" creationId="{1DA47052-37BC-1517-DEFD-156D5F1958C6}"/>
          </ac:spMkLst>
        </pc:spChg>
      </pc:sldChg>
      <pc:sldChg chg="modSp add mod ord">
        <pc:chgData name="Felixraj Chinnappan" userId="dfb5f221-a5c7-437a-941e-258cd8dc39e2" providerId="ADAL" clId="{E00AA7AB-28E2-496E-8780-1887F94C3CE3}" dt="2024-01-10T04:44:58.389" v="1024" actId="20577"/>
        <pc:sldMkLst>
          <pc:docMk/>
          <pc:sldMk cId="1871890800" sldId="329"/>
        </pc:sldMkLst>
        <pc:spChg chg="mod">
          <ac:chgData name="Felixraj Chinnappan" userId="dfb5f221-a5c7-437a-941e-258cd8dc39e2" providerId="ADAL" clId="{E00AA7AB-28E2-496E-8780-1887F94C3CE3}" dt="2024-01-10T04:39:24.440" v="987"/>
          <ac:spMkLst>
            <pc:docMk/>
            <pc:sldMk cId="1871890800" sldId="329"/>
            <ac:spMk id="18" creationId="{8E0822AE-008B-40ED-ACF5-5411653E7664}"/>
          </ac:spMkLst>
        </pc:spChg>
        <pc:spChg chg="mod">
          <ac:chgData name="Felixraj Chinnappan" userId="dfb5f221-a5c7-437a-941e-258cd8dc39e2" providerId="ADAL" clId="{E00AA7AB-28E2-496E-8780-1887F94C3CE3}" dt="2024-01-10T04:44:58.389" v="1024" actId="20577"/>
          <ac:spMkLst>
            <pc:docMk/>
            <pc:sldMk cId="1871890800" sldId="329"/>
            <ac:spMk id="19" creationId="{39AD61FA-6713-4DC6-8BF6-572848C99714}"/>
          </ac:spMkLst>
        </pc:spChg>
      </pc:sldChg>
      <pc:sldChg chg="modSp mod">
        <pc:chgData name="Felixraj Chinnappan" userId="dfb5f221-a5c7-437a-941e-258cd8dc39e2" providerId="ADAL" clId="{E00AA7AB-28E2-496E-8780-1887F94C3CE3}" dt="2024-01-10T04:45:43.524" v="1028" actId="20577"/>
        <pc:sldMkLst>
          <pc:docMk/>
          <pc:sldMk cId="4223208984" sldId="331"/>
        </pc:sldMkLst>
        <pc:spChg chg="mod">
          <ac:chgData name="Felixraj Chinnappan" userId="dfb5f221-a5c7-437a-941e-258cd8dc39e2" providerId="ADAL" clId="{E00AA7AB-28E2-496E-8780-1887F94C3CE3}" dt="2024-01-10T04:45:43.524" v="1028" actId="20577"/>
          <ac:spMkLst>
            <pc:docMk/>
            <pc:sldMk cId="4223208984" sldId="331"/>
            <ac:spMk id="19" creationId="{39AD61FA-6713-4DC6-8BF6-572848C99714}"/>
          </ac:spMkLst>
        </pc:spChg>
      </pc:sldChg>
      <pc:sldChg chg="modSp mod">
        <pc:chgData name="Felixraj Chinnappan" userId="dfb5f221-a5c7-437a-941e-258cd8dc39e2" providerId="ADAL" clId="{E00AA7AB-28E2-496E-8780-1887F94C3CE3}" dt="2024-01-10T04:50:43.206" v="1072" actId="313"/>
        <pc:sldMkLst>
          <pc:docMk/>
          <pc:sldMk cId="1525841522" sldId="333"/>
        </pc:sldMkLst>
        <pc:spChg chg="mod">
          <ac:chgData name="Felixraj Chinnappan" userId="dfb5f221-a5c7-437a-941e-258cd8dc39e2" providerId="ADAL" clId="{E00AA7AB-28E2-496E-8780-1887F94C3CE3}" dt="2024-01-10T04:50:43.206" v="1072" actId="313"/>
          <ac:spMkLst>
            <pc:docMk/>
            <pc:sldMk cId="1525841522" sldId="333"/>
            <ac:spMk id="18" creationId="{8E0822AE-008B-40ED-ACF5-5411653E7664}"/>
          </ac:spMkLst>
        </pc:spChg>
        <pc:spChg chg="mod">
          <ac:chgData name="Felixraj Chinnappan" userId="dfb5f221-a5c7-437a-941e-258cd8dc39e2" providerId="ADAL" clId="{E00AA7AB-28E2-496E-8780-1887F94C3CE3}" dt="2024-01-10T04:50:37.042" v="1071" actId="20577"/>
          <ac:spMkLst>
            <pc:docMk/>
            <pc:sldMk cId="1525841522" sldId="333"/>
            <ac:spMk id="19" creationId="{39AD61FA-6713-4DC6-8BF6-572848C99714}"/>
          </ac:spMkLst>
        </pc:spChg>
      </pc:sldChg>
      <pc:sldChg chg="modSp add mod ord">
        <pc:chgData name="Felixraj Chinnappan" userId="dfb5f221-a5c7-437a-941e-258cd8dc39e2" providerId="ADAL" clId="{E00AA7AB-28E2-496E-8780-1887F94C3CE3}" dt="2024-01-10T04:46:32.442" v="1033" actId="207"/>
        <pc:sldMkLst>
          <pc:docMk/>
          <pc:sldMk cId="2291560308" sldId="335"/>
        </pc:sldMkLst>
        <pc:spChg chg="mod">
          <ac:chgData name="Felixraj Chinnappan" userId="dfb5f221-a5c7-437a-941e-258cd8dc39e2" providerId="ADAL" clId="{E00AA7AB-28E2-496E-8780-1887F94C3CE3}" dt="2024-01-10T04:46:32.442" v="1033" actId="207"/>
          <ac:spMkLst>
            <pc:docMk/>
            <pc:sldMk cId="2291560308" sldId="335"/>
            <ac:spMk id="25" creationId="{1DD6BD49-114B-CADB-92FD-94CCF7F3AEBE}"/>
          </ac:spMkLst>
        </pc:spChg>
        <pc:spChg chg="mod">
          <ac:chgData name="Felixraj Chinnappan" userId="dfb5f221-a5c7-437a-941e-258cd8dc39e2" providerId="ADAL" clId="{E00AA7AB-28E2-496E-8780-1887F94C3CE3}" dt="2024-01-10T04:46:26.949" v="1032" actId="207"/>
          <ac:spMkLst>
            <pc:docMk/>
            <pc:sldMk cId="2291560308" sldId="335"/>
            <ac:spMk id="26" creationId="{C617CF34-6428-6BE5-42BD-AF63D83DB714}"/>
          </ac:spMkLst>
        </pc:spChg>
      </pc:sldChg>
      <pc:sldChg chg="modSp add mod ord">
        <pc:chgData name="Felixraj Chinnappan" userId="dfb5f221-a5c7-437a-941e-258cd8dc39e2" providerId="ADAL" clId="{E00AA7AB-28E2-496E-8780-1887F94C3CE3}" dt="2024-01-10T05:03:18.650" v="1128" actId="113"/>
        <pc:sldMkLst>
          <pc:docMk/>
          <pc:sldMk cId="2767226466" sldId="336"/>
        </pc:sldMkLst>
        <pc:spChg chg="mod">
          <ac:chgData name="Felixraj Chinnappan" userId="dfb5f221-a5c7-437a-941e-258cd8dc39e2" providerId="ADAL" clId="{E00AA7AB-28E2-496E-8780-1887F94C3CE3}" dt="2024-01-10T04:47:32.330" v="1039" actId="20577"/>
          <ac:spMkLst>
            <pc:docMk/>
            <pc:sldMk cId="2767226466" sldId="336"/>
            <ac:spMk id="18" creationId="{8E0822AE-008B-40ED-ACF5-5411653E7664}"/>
          </ac:spMkLst>
        </pc:spChg>
        <pc:spChg chg="mod">
          <ac:chgData name="Felixraj Chinnappan" userId="dfb5f221-a5c7-437a-941e-258cd8dc39e2" providerId="ADAL" clId="{E00AA7AB-28E2-496E-8780-1887F94C3CE3}" dt="2024-01-10T05:03:18.650" v="1128" actId="113"/>
          <ac:spMkLst>
            <pc:docMk/>
            <pc:sldMk cId="2767226466" sldId="336"/>
            <ac:spMk id="19" creationId="{39AD61FA-6713-4DC6-8BF6-572848C99714}"/>
          </ac:spMkLst>
        </pc:spChg>
      </pc:sldChg>
      <pc:sldChg chg="modSp add mod">
        <pc:chgData name="Felixraj Chinnappan" userId="dfb5f221-a5c7-437a-941e-258cd8dc39e2" providerId="ADAL" clId="{E00AA7AB-28E2-496E-8780-1887F94C3CE3}" dt="2024-01-10T04:56:54.944" v="1088" actId="20577"/>
        <pc:sldMkLst>
          <pc:docMk/>
          <pc:sldMk cId="1463422061" sldId="337"/>
        </pc:sldMkLst>
        <pc:spChg chg="mod">
          <ac:chgData name="Felixraj Chinnappan" userId="dfb5f221-a5c7-437a-941e-258cd8dc39e2" providerId="ADAL" clId="{E00AA7AB-28E2-496E-8780-1887F94C3CE3}" dt="2024-01-10T04:53:25.698" v="1074"/>
          <ac:spMkLst>
            <pc:docMk/>
            <pc:sldMk cId="1463422061" sldId="337"/>
            <ac:spMk id="18" creationId="{8E0822AE-008B-40ED-ACF5-5411653E7664}"/>
          </ac:spMkLst>
        </pc:spChg>
        <pc:spChg chg="mod">
          <ac:chgData name="Felixraj Chinnappan" userId="dfb5f221-a5c7-437a-941e-258cd8dc39e2" providerId="ADAL" clId="{E00AA7AB-28E2-496E-8780-1887F94C3CE3}" dt="2024-01-10T04:56:54.944" v="1088" actId="20577"/>
          <ac:spMkLst>
            <pc:docMk/>
            <pc:sldMk cId="1463422061" sldId="337"/>
            <ac:spMk id="19" creationId="{39AD61FA-6713-4DC6-8BF6-572848C99714}"/>
          </ac:spMkLst>
        </pc:spChg>
      </pc:sldChg>
      <pc:sldChg chg="add">
        <pc:chgData name="Felixraj Chinnappan" userId="dfb5f221-a5c7-437a-941e-258cd8dc39e2" providerId="ADAL" clId="{E00AA7AB-28E2-496E-8780-1887F94C3CE3}" dt="2024-01-10T05:00:01.079" v="1089" actId="2890"/>
        <pc:sldMkLst>
          <pc:docMk/>
          <pc:sldMk cId="2092675793" sldId="338"/>
        </pc:sldMkLst>
      </pc:sldChg>
    </pc:docChg>
  </pc:docChgLst>
  <pc:docChgLst>
    <pc:chgData name="Dhanasekar M" userId="8d2467f8-32c7-4d3a-8abe-2b788484a2d0" providerId="ADAL" clId="{668F040E-D397-42E4-A373-79438B85564D}"/>
    <pc:docChg chg="undo custSel addSld delSld modSld sldOrd">
      <pc:chgData name="Dhanasekar M" userId="8d2467f8-32c7-4d3a-8abe-2b788484a2d0" providerId="ADAL" clId="{668F040E-D397-42E4-A373-79438B85564D}" dt="2024-01-10T04:52:48.834" v="134" actId="5793"/>
      <pc:docMkLst>
        <pc:docMk/>
      </pc:docMkLst>
      <pc:sldChg chg="modSp mod">
        <pc:chgData name="Dhanasekar M" userId="8d2467f8-32c7-4d3a-8abe-2b788484a2d0" providerId="ADAL" clId="{668F040E-D397-42E4-A373-79438B85564D}" dt="2024-01-10T04:52:36.590" v="131" actId="14100"/>
        <pc:sldMkLst>
          <pc:docMk/>
          <pc:sldMk cId="4223208984" sldId="331"/>
        </pc:sldMkLst>
        <pc:spChg chg="mod">
          <ac:chgData name="Dhanasekar M" userId="8d2467f8-32c7-4d3a-8abe-2b788484a2d0" providerId="ADAL" clId="{668F040E-D397-42E4-A373-79438B85564D}" dt="2024-01-10T04:52:36.590" v="131" actId="14100"/>
          <ac:spMkLst>
            <pc:docMk/>
            <pc:sldMk cId="4223208984" sldId="331"/>
            <ac:spMk id="19" creationId="{39AD61FA-6713-4DC6-8BF6-572848C99714}"/>
          </ac:spMkLst>
        </pc:spChg>
      </pc:sldChg>
      <pc:sldChg chg="modSp add mod ord">
        <pc:chgData name="Dhanasekar M" userId="8d2467f8-32c7-4d3a-8abe-2b788484a2d0" providerId="ADAL" clId="{668F040E-D397-42E4-A373-79438B85564D}" dt="2024-01-10T04:43:23.886" v="4" actId="207"/>
        <pc:sldMkLst>
          <pc:docMk/>
          <pc:sldMk cId="973668375" sldId="332"/>
        </pc:sldMkLst>
        <pc:spChg chg="mod">
          <ac:chgData name="Dhanasekar M" userId="8d2467f8-32c7-4d3a-8abe-2b788484a2d0" providerId="ADAL" clId="{668F040E-D397-42E4-A373-79438B85564D}" dt="2024-01-10T04:43:23.886" v="4" actId="207"/>
          <ac:spMkLst>
            <pc:docMk/>
            <pc:sldMk cId="973668375" sldId="332"/>
            <ac:spMk id="24" creationId="{1DA47052-37BC-1517-DEFD-156D5F1958C6}"/>
          </ac:spMkLst>
        </pc:spChg>
        <pc:spChg chg="mod">
          <ac:chgData name="Dhanasekar M" userId="8d2467f8-32c7-4d3a-8abe-2b788484a2d0" providerId="ADAL" clId="{668F040E-D397-42E4-A373-79438B85564D}" dt="2024-01-10T04:43:19.658" v="3" actId="207"/>
          <ac:spMkLst>
            <pc:docMk/>
            <pc:sldMk cId="973668375" sldId="332"/>
            <ac:spMk id="25" creationId="{1DD6BD49-114B-CADB-92FD-94CCF7F3AEBE}"/>
          </ac:spMkLst>
        </pc:spChg>
      </pc:sldChg>
      <pc:sldChg chg="modSp add mod ord">
        <pc:chgData name="Dhanasekar M" userId="8d2467f8-32c7-4d3a-8abe-2b788484a2d0" providerId="ADAL" clId="{668F040E-D397-42E4-A373-79438B85564D}" dt="2024-01-10T04:52:48.834" v="134" actId="5793"/>
        <pc:sldMkLst>
          <pc:docMk/>
          <pc:sldMk cId="1525841522" sldId="333"/>
        </pc:sldMkLst>
        <pc:spChg chg="mod">
          <ac:chgData name="Dhanasekar M" userId="8d2467f8-32c7-4d3a-8abe-2b788484a2d0" providerId="ADAL" clId="{668F040E-D397-42E4-A373-79438B85564D}" dt="2024-01-10T04:43:43.286" v="16" actId="20577"/>
          <ac:spMkLst>
            <pc:docMk/>
            <pc:sldMk cId="1525841522" sldId="333"/>
            <ac:spMk id="18" creationId="{8E0822AE-008B-40ED-ACF5-5411653E7664}"/>
          </ac:spMkLst>
        </pc:spChg>
        <pc:spChg chg="mod">
          <ac:chgData name="Dhanasekar M" userId="8d2467f8-32c7-4d3a-8abe-2b788484a2d0" providerId="ADAL" clId="{668F040E-D397-42E4-A373-79438B85564D}" dt="2024-01-10T04:52:48.834" v="134" actId="5793"/>
          <ac:spMkLst>
            <pc:docMk/>
            <pc:sldMk cId="1525841522" sldId="333"/>
            <ac:spMk id="19" creationId="{39AD61FA-6713-4DC6-8BF6-572848C99714}"/>
          </ac:spMkLst>
        </pc:spChg>
      </pc:sldChg>
      <pc:sldChg chg="add del">
        <pc:chgData name="Dhanasekar M" userId="8d2467f8-32c7-4d3a-8abe-2b788484a2d0" providerId="ADAL" clId="{668F040E-D397-42E4-A373-79438B85564D}" dt="2024-01-10T04:46:02.926" v="52" actId="2696"/>
        <pc:sldMkLst>
          <pc:docMk/>
          <pc:sldMk cId="2792824981" sldId="334"/>
        </pc:sldMkLst>
      </pc:sldChg>
      <pc:sldChg chg="modSp mod">
        <pc:chgData name="Dhanasekar M" userId="8d2467f8-32c7-4d3a-8abe-2b788484a2d0" providerId="ADAL" clId="{668F040E-D397-42E4-A373-79438B85564D}" dt="2024-01-10T04:47:56.054" v="81" actId="113"/>
        <pc:sldMkLst>
          <pc:docMk/>
          <pc:sldMk cId="2767226466" sldId="336"/>
        </pc:sldMkLst>
        <pc:spChg chg="mod">
          <ac:chgData name="Dhanasekar M" userId="8d2467f8-32c7-4d3a-8abe-2b788484a2d0" providerId="ADAL" clId="{668F040E-D397-42E4-A373-79438B85564D}" dt="2024-01-10T04:47:56.054" v="81" actId="113"/>
          <ac:spMkLst>
            <pc:docMk/>
            <pc:sldMk cId="2767226466" sldId="336"/>
            <ac:spMk id="19" creationId="{39AD61FA-6713-4DC6-8BF6-572848C9971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4ABEF0-A749-4FAC-4961-3D4BB00789C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FDFEB04-0519-1863-5212-5950A780095B}"/>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28255A1-989B-6943-A27A-1FBD0413D4A5}" type="datetimeFigureOut">
              <a:rPr lang="en-US" smtClean="0"/>
              <a:t>1/29/2024</a:t>
            </a:fld>
            <a:endParaRPr lang="en-US"/>
          </a:p>
        </p:txBody>
      </p:sp>
      <p:sp>
        <p:nvSpPr>
          <p:cNvPr id="4" name="Footer Placeholder 3">
            <a:extLst>
              <a:ext uri="{FF2B5EF4-FFF2-40B4-BE49-F238E27FC236}">
                <a16:creationId xmlns:a16="http://schemas.microsoft.com/office/drawing/2014/main" id="{BE09B76C-43AC-DF08-CDF0-66B1F12FE69F}"/>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0BA83A-FED4-2D0E-09BC-81CAD06056FC}"/>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5C3FCA-6314-8F4D-AE0F-A13C4FBDDD7E}" type="slidenum">
              <a:rPr lang="en-US" smtClean="0"/>
              <a:t>‹#›</a:t>
            </a:fld>
            <a:endParaRPr lang="en-US"/>
          </a:p>
        </p:txBody>
      </p:sp>
    </p:spTree>
    <p:extLst>
      <p:ext uri="{BB962C8B-B14F-4D97-AF65-F5344CB8AC3E}">
        <p14:creationId xmlns:p14="http://schemas.microsoft.com/office/powerpoint/2010/main" val="3781188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67DD801-C50E-3941-88AE-2805A8373381}" type="datetimeFigureOut">
              <a:rPr lang="en-US" smtClean="0"/>
              <a:t>1/29/2024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74DFB1B-604A-654A-B4FF-ECE7AF17C730}" type="slidenum">
              <a:rPr lang="en-US" smtClean="0"/>
              <a:t>‹#›</a:t>
            </a:fld>
            <a:endParaRPr lang="en-US"/>
          </a:p>
        </p:txBody>
      </p:sp>
    </p:spTree>
    <p:extLst>
      <p:ext uri="{BB962C8B-B14F-4D97-AF65-F5344CB8AC3E}">
        <p14:creationId xmlns:p14="http://schemas.microsoft.com/office/powerpoint/2010/main" val="356533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74DFB1B-604A-654A-B4FF-ECE7AF17C730}" type="slidenum">
              <a:rPr lang="en-US" smtClean="0"/>
              <a:t>1</a:t>
            </a:fld>
            <a:endParaRPr lang="en-US"/>
          </a:p>
        </p:txBody>
      </p:sp>
    </p:spTree>
    <p:extLst>
      <p:ext uri="{BB962C8B-B14F-4D97-AF65-F5344CB8AC3E}">
        <p14:creationId xmlns:p14="http://schemas.microsoft.com/office/powerpoint/2010/main" val="791186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jmangroup.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hyperlink" Target="https://www.jmangroup.com/"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www.jmangroup.com/" TargetMode="External"/><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2"/>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10" name="Graphic 9">
            <a:extLst>
              <a:ext uri="{FF2B5EF4-FFF2-40B4-BE49-F238E27FC236}">
                <a16:creationId xmlns:a16="http://schemas.microsoft.com/office/drawing/2014/main" id="{E46A9045-2D20-6939-4AEB-A54BC8FA9B5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7441E785-7F07-7914-8EA4-2BFB78DCD1CB}"/>
              </a:ext>
            </a:extLst>
          </p:cNvPr>
          <p:cNvSpPr txBox="1"/>
          <p:nvPr userDrawn="1"/>
        </p:nvSpPr>
        <p:spPr>
          <a:xfrm>
            <a:off x="383907"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accent4"/>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jmangroup.com</a:t>
            </a:r>
            <a:endParaRPr lang="en-GB" sz="800" spc="55">
              <a:solidFill>
                <a:schemeClr val="accent4"/>
              </a:solidFill>
              <a:latin typeface="Arial" panose="020B0604020202020204" pitchFamily="34" charset="0"/>
              <a:cs typeface="Arial" panose="020B0604020202020204" pitchFamily="34" charset="0"/>
            </a:endParaRPr>
          </a:p>
        </p:txBody>
      </p:sp>
      <p:sp>
        <p:nvSpPr>
          <p:cNvPr id="7" name="Date Placeholder 3">
            <a:extLst>
              <a:ext uri="{FF2B5EF4-FFF2-40B4-BE49-F238E27FC236}">
                <a16:creationId xmlns:a16="http://schemas.microsoft.com/office/drawing/2014/main" id="{EC2F3A03-9B79-4876-BA57-48054775627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2"/>
                </a:solidFill>
              </a:defRPr>
            </a:lvl1pPr>
          </a:lstStyle>
          <a:p>
            <a:r>
              <a:rPr lang="en-GB"/>
              <a:t>09 June 2022</a:t>
            </a:r>
          </a:p>
        </p:txBody>
      </p:sp>
    </p:spTree>
    <p:extLst>
      <p:ext uri="{BB962C8B-B14F-4D97-AF65-F5344CB8AC3E}">
        <p14:creationId xmlns:p14="http://schemas.microsoft.com/office/powerpoint/2010/main" val="34858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hasCustomPrompt="1"/>
          </p:nvPr>
        </p:nvSpPr>
        <p:spPr>
          <a:xfrm>
            <a:off x="383908" y="2643127"/>
            <a:ext cx="7239024" cy="1325563"/>
          </a:xfrm>
        </p:spPr>
        <p:txBody>
          <a:bodyPr anchor="b"/>
          <a:lstStyle>
            <a:lvl1pPr>
              <a:defRPr>
                <a:solidFill>
                  <a:schemeClr val="bg1"/>
                </a:solidFill>
              </a:defRPr>
            </a:lvl1pPr>
          </a:lstStyle>
          <a:p>
            <a:r>
              <a:rPr lang="en-GB"/>
              <a:t>Thank you</a:t>
            </a:r>
            <a:endParaRPr lang="en-US"/>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12" name="Picture 11" descr="Text&#10;&#10;Description automatically generated">
            <a:extLst>
              <a:ext uri="{FF2B5EF4-FFF2-40B4-BE49-F238E27FC236}">
                <a16:creationId xmlns:a16="http://schemas.microsoft.com/office/drawing/2014/main" id="{052BB045-3673-73C6-366C-5299FAB80CBA}"/>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6" name="Text Placeholder 5">
            <a:extLst>
              <a:ext uri="{FF2B5EF4-FFF2-40B4-BE49-F238E27FC236}">
                <a16:creationId xmlns:a16="http://schemas.microsoft.com/office/drawing/2014/main" id="{A88DEC64-D764-8A4C-D43B-2AB8EB9B3423}"/>
              </a:ext>
            </a:extLst>
          </p:cNvPr>
          <p:cNvSpPr>
            <a:spLocks noGrp="1"/>
          </p:cNvSpPr>
          <p:nvPr>
            <p:ph type="body" sz="quarter" idx="10" hasCustomPrompt="1"/>
          </p:nvPr>
        </p:nvSpPr>
        <p:spPr>
          <a:xfrm>
            <a:off x="384176" y="5534568"/>
            <a:ext cx="7238755" cy="632870"/>
          </a:xfrm>
        </p:spPr>
        <p:txBody>
          <a:bodyPr>
            <a:normAutofit/>
          </a:bodyPr>
          <a:lstStyle>
            <a:lvl1pPr marL="0" indent="0">
              <a:buNone/>
              <a:defRPr sz="800">
                <a:solidFill>
                  <a:schemeClr val="bg1"/>
                </a:solidFill>
              </a:defRPr>
            </a:lvl1pPr>
            <a:lvl2pPr marL="457200" indent="0">
              <a:buNone/>
              <a:defRPr sz="800">
                <a:solidFill>
                  <a:schemeClr val="bg1"/>
                </a:solidFill>
              </a:defRPr>
            </a:lvl2pPr>
            <a:lvl3pPr marL="914400" indent="0">
              <a:buNone/>
              <a:defRPr sz="800">
                <a:solidFill>
                  <a:schemeClr val="bg1"/>
                </a:solidFill>
              </a:defRPr>
            </a:lvl3pPr>
            <a:lvl4pPr marL="1371600" indent="0">
              <a:buNone/>
              <a:defRPr sz="800">
                <a:solidFill>
                  <a:schemeClr val="bg1"/>
                </a:solidFill>
              </a:defRPr>
            </a:lvl4pPr>
            <a:lvl5pPr marL="1828800" indent="0">
              <a:buNone/>
              <a:defRPr sz="800">
                <a:solidFill>
                  <a:schemeClr val="bg1"/>
                </a:solidFill>
              </a:defRPr>
            </a:lvl5pPr>
          </a:lstStyle>
          <a:p>
            <a:r>
              <a:rPr lang="en-GB">
                <a:effectLst/>
                <a:latin typeface="Arial" panose="020B0604020202020204" pitchFamily="34" charset="0"/>
              </a:rPr>
              <a:t>Lorem ipsum </a:t>
            </a:r>
            <a:r>
              <a:rPr lang="en-GB" err="1">
                <a:effectLst/>
                <a:latin typeface="Arial" panose="020B0604020202020204" pitchFamily="34" charset="0"/>
              </a:rPr>
              <a:t>dolor</a:t>
            </a:r>
            <a:r>
              <a:rPr lang="en-GB">
                <a:effectLst/>
                <a:latin typeface="Arial" panose="020B0604020202020204" pitchFamily="34" charset="0"/>
              </a:rPr>
              <a:t> sit </a:t>
            </a:r>
            <a:r>
              <a:rPr lang="en-GB" err="1">
                <a:effectLst/>
                <a:latin typeface="Arial" panose="020B0604020202020204" pitchFamily="34" charset="0"/>
              </a:rPr>
              <a:t>amet</a:t>
            </a:r>
            <a:r>
              <a:rPr lang="en-GB">
                <a:effectLst/>
                <a:latin typeface="Arial" panose="020B0604020202020204" pitchFamily="34" charset="0"/>
              </a:rPr>
              <a:t>, </a:t>
            </a:r>
            <a:r>
              <a:rPr lang="en-GB" err="1">
                <a:effectLst/>
                <a:latin typeface="Arial" panose="020B0604020202020204" pitchFamily="34" charset="0"/>
              </a:rPr>
              <a:t>consectetur</a:t>
            </a:r>
            <a:r>
              <a:rPr lang="en-GB">
                <a:effectLst/>
                <a:latin typeface="Arial" panose="020B0604020202020204" pitchFamily="34" charset="0"/>
              </a:rPr>
              <a:t> </a:t>
            </a:r>
            <a:r>
              <a:rPr lang="en-GB" err="1">
                <a:effectLst/>
                <a:latin typeface="Arial" panose="020B0604020202020204" pitchFamily="34" charset="0"/>
              </a:rPr>
              <a:t>adipiscing</a:t>
            </a:r>
            <a:r>
              <a:rPr lang="en-GB">
                <a:effectLst/>
                <a:latin typeface="Arial" panose="020B0604020202020204" pitchFamily="34" charset="0"/>
              </a:rPr>
              <a:t> </a:t>
            </a:r>
            <a:r>
              <a:rPr lang="en-GB" err="1">
                <a:effectLst/>
                <a:latin typeface="Arial" panose="020B0604020202020204" pitchFamily="34" charset="0"/>
              </a:rPr>
              <a:t>elit</a:t>
            </a:r>
            <a:r>
              <a:rPr lang="en-GB">
                <a:effectLst/>
                <a:latin typeface="Arial" panose="020B0604020202020204" pitchFamily="34" charset="0"/>
              </a:rPr>
              <a:t>. Ut convallis </a:t>
            </a:r>
            <a:r>
              <a:rPr lang="en-GB" err="1">
                <a:effectLst/>
                <a:latin typeface="Arial" panose="020B0604020202020204" pitchFamily="34" charset="0"/>
              </a:rPr>
              <a:t>aliquam</a:t>
            </a:r>
            <a:r>
              <a:rPr lang="en-GB">
                <a:effectLst/>
                <a:latin typeface="Arial" panose="020B0604020202020204" pitchFamily="34" charset="0"/>
              </a:rPr>
              <a:t> </a:t>
            </a:r>
            <a:r>
              <a:rPr lang="en-GB" err="1">
                <a:effectLst/>
                <a:latin typeface="Arial" panose="020B0604020202020204" pitchFamily="34" charset="0"/>
              </a:rPr>
              <a:t>volutpat</a:t>
            </a:r>
            <a:r>
              <a:rPr lang="en-GB">
                <a:effectLst/>
                <a:latin typeface="Arial" panose="020B0604020202020204" pitchFamily="34" charset="0"/>
              </a:rPr>
              <a:t>. </a:t>
            </a:r>
            <a:r>
              <a:rPr lang="en-GB" err="1">
                <a:effectLst/>
                <a:latin typeface="Arial" panose="020B0604020202020204" pitchFamily="34" charset="0"/>
              </a:rPr>
              <a:t>Suspendisse</a:t>
            </a:r>
            <a:r>
              <a:rPr lang="en-GB">
                <a:effectLst/>
                <a:latin typeface="Arial" panose="020B0604020202020204" pitchFamily="34" charset="0"/>
              </a:rPr>
              <a:t> </a:t>
            </a:r>
            <a:r>
              <a:rPr lang="en-GB" err="1">
                <a:effectLst/>
                <a:latin typeface="Arial" panose="020B0604020202020204" pitchFamily="34" charset="0"/>
              </a:rPr>
              <a:t>volutpat</a:t>
            </a:r>
            <a:r>
              <a:rPr lang="en-GB">
                <a:effectLst/>
                <a:latin typeface="Arial" panose="020B0604020202020204" pitchFamily="34" charset="0"/>
              </a:rPr>
              <a:t> id eros a </a:t>
            </a:r>
            <a:r>
              <a:rPr lang="en-GB" err="1">
                <a:effectLst/>
                <a:latin typeface="Arial" panose="020B0604020202020204" pitchFamily="34" charset="0"/>
              </a:rPr>
              <a:t>ultricies</a:t>
            </a:r>
            <a:r>
              <a:rPr lang="en-GB">
                <a:effectLst/>
                <a:latin typeface="Arial" panose="020B0604020202020204" pitchFamily="34" charset="0"/>
              </a:rPr>
              <a:t>. Vestibulum </a:t>
            </a:r>
            <a:r>
              <a:rPr lang="en-GB" err="1">
                <a:effectLst/>
                <a:latin typeface="Arial" panose="020B0604020202020204" pitchFamily="34" charset="0"/>
              </a:rPr>
              <a:t>iaculis</a:t>
            </a:r>
            <a:r>
              <a:rPr lang="en-GB">
                <a:effectLst/>
                <a:latin typeface="Arial" panose="020B0604020202020204" pitchFamily="34" charset="0"/>
              </a:rPr>
              <a:t> </a:t>
            </a:r>
            <a:r>
              <a:rPr lang="en-GB" err="1">
                <a:effectLst/>
                <a:latin typeface="Arial" panose="020B0604020202020204" pitchFamily="34" charset="0"/>
              </a:rPr>
              <a:t>luctus</a:t>
            </a:r>
            <a:r>
              <a:rPr lang="en-GB">
                <a:effectLst/>
                <a:latin typeface="Arial" panose="020B0604020202020204" pitchFamily="34" charset="0"/>
              </a:rPr>
              <a:t> </a:t>
            </a:r>
            <a:r>
              <a:rPr lang="en-GB" err="1">
                <a:effectLst/>
                <a:latin typeface="Arial" panose="020B0604020202020204" pitchFamily="34" charset="0"/>
              </a:rPr>
              <a:t>velit</a:t>
            </a:r>
            <a:r>
              <a:rPr lang="en-GB">
                <a:effectLst/>
                <a:latin typeface="Arial" panose="020B0604020202020204" pitchFamily="34" charset="0"/>
              </a:rPr>
              <a:t>, vitae fermentum </a:t>
            </a:r>
            <a:r>
              <a:rPr lang="en-GB" err="1">
                <a:effectLst/>
                <a:latin typeface="Arial" panose="020B0604020202020204" pitchFamily="34" charset="0"/>
              </a:rPr>
              <a:t>felis</a:t>
            </a:r>
            <a:r>
              <a:rPr lang="en-GB">
                <a:effectLst/>
                <a:latin typeface="Arial" panose="020B0604020202020204" pitchFamily="34" charset="0"/>
              </a:rPr>
              <a:t> </a:t>
            </a:r>
            <a:r>
              <a:rPr lang="en-GB" err="1">
                <a:effectLst/>
                <a:latin typeface="Arial" panose="020B0604020202020204" pitchFamily="34" charset="0"/>
              </a:rPr>
              <a:t>sollicitudin</a:t>
            </a:r>
            <a:r>
              <a:rPr lang="en-GB">
                <a:effectLst/>
                <a:latin typeface="Arial" panose="020B0604020202020204" pitchFamily="34" charset="0"/>
              </a:rPr>
              <a:t> </a:t>
            </a:r>
            <a:r>
              <a:rPr lang="en-GB" err="1">
                <a:effectLst/>
                <a:latin typeface="Arial" panose="020B0604020202020204" pitchFamily="34" charset="0"/>
              </a:rPr>
              <a:t>quis</a:t>
            </a:r>
            <a:r>
              <a:rPr lang="en-GB">
                <a:effectLst/>
                <a:latin typeface="Arial" panose="020B0604020202020204" pitchFamily="34" charset="0"/>
              </a:rPr>
              <a:t>. </a:t>
            </a:r>
            <a:r>
              <a:rPr lang="en-GB" err="1">
                <a:effectLst/>
                <a:latin typeface="Arial" panose="020B0604020202020204" pitchFamily="34" charset="0"/>
              </a:rPr>
              <a:t>Pellentesque</a:t>
            </a:r>
            <a:r>
              <a:rPr lang="en-GB">
                <a:effectLst/>
                <a:latin typeface="Arial" panose="020B0604020202020204" pitchFamily="34" charset="0"/>
              </a:rPr>
              <a:t> tempus libero </a:t>
            </a:r>
            <a:r>
              <a:rPr lang="en-GB" err="1">
                <a:effectLst/>
                <a:latin typeface="Arial" panose="020B0604020202020204" pitchFamily="34" charset="0"/>
              </a:rPr>
              <a:t>nibh</a:t>
            </a:r>
            <a:r>
              <a:rPr lang="en-GB">
                <a:effectLst/>
                <a:latin typeface="Arial" panose="020B0604020202020204" pitchFamily="34" charset="0"/>
              </a:rPr>
              <a:t>, </a:t>
            </a:r>
            <a:r>
              <a:rPr lang="en-GB" err="1">
                <a:effectLst/>
                <a:latin typeface="Arial" panose="020B0604020202020204" pitchFamily="34" charset="0"/>
              </a:rPr>
              <a:t>nec</a:t>
            </a:r>
            <a:r>
              <a:rPr lang="en-GB">
                <a:effectLst/>
                <a:latin typeface="Arial" panose="020B0604020202020204" pitchFamily="34" charset="0"/>
              </a:rPr>
              <a:t> </a:t>
            </a:r>
            <a:r>
              <a:rPr lang="en-GB" err="1">
                <a:effectLst/>
                <a:latin typeface="Arial" panose="020B0604020202020204" pitchFamily="34" charset="0"/>
              </a:rPr>
              <a:t>interdum</a:t>
            </a:r>
            <a:r>
              <a:rPr lang="en-GB">
                <a:effectLst/>
                <a:latin typeface="Arial" panose="020B0604020202020204" pitchFamily="34" charset="0"/>
              </a:rPr>
              <a:t> </a:t>
            </a:r>
            <a:r>
              <a:rPr lang="en-GB" err="1">
                <a:effectLst/>
                <a:latin typeface="Arial" panose="020B0604020202020204" pitchFamily="34" charset="0"/>
              </a:rPr>
              <a:t>urna</a:t>
            </a:r>
            <a:r>
              <a:rPr lang="en-GB">
                <a:effectLst/>
                <a:latin typeface="Arial" panose="020B0604020202020204" pitchFamily="34" charset="0"/>
              </a:rPr>
              <a:t> fermentum vel. Nunc </a:t>
            </a:r>
            <a:r>
              <a:rPr lang="en-GB" err="1">
                <a:effectLst/>
                <a:latin typeface="Arial" panose="020B0604020202020204" pitchFamily="34" charset="0"/>
              </a:rPr>
              <a:t>dignissim</a:t>
            </a:r>
            <a:r>
              <a:rPr lang="en-GB">
                <a:effectLst/>
                <a:latin typeface="Arial" panose="020B0604020202020204" pitchFamily="34" charset="0"/>
              </a:rPr>
              <a:t> </a:t>
            </a:r>
            <a:r>
              <a:rPr lang="en-GB" err="1">
                <a:effectLst/>
                <a:latin typeface="Arial" panose="020B0604020202020204" pitchFamily="34" charset="0"/>
              </a:rPr>
              <a:t>lacus</a:t>
            </a:r>
            <a:r>
              <a:rPr lang="en-GB">
                <a:effectLst/>
                <a:latin typeface="Arial" panose="020B0604020202020204" pitchFamily="34" charset="0"/>
              </a:rPr>
              <a:t> </a:t>
            </a:r>
            <a:r>
              <a:rPr lang="en-GB" err="1">
                <a:effectLst/>
                <a:latin typeface="Arial" panose="020B0604020202020204" pitchFamily="34" charset="0"/>
              </a:rPr>
              <a:t>velit</a:t>
            </a:r>
            <a:r>
              <a:rPr lang="en-GB">
                <a:effectLst/>
                <a:latin typeface="Arial" panose="020B0604020202020204" pitchFamily="34" charset="0"/>
              </a:rPr>
              <a:t>, </a:t>
            </a:r>
            <a:r>
              <a:rPr lang="en-GB" err="1">
                <a:effectLst/>
                <a:latin typeface="Arial" panose="020B0604020202020204" pitchFamily="34" charset="0"/>
              </a:rPr>
              <a:t>eu</a:t>
            </a:r>
            <a:r>
              <a:rPr lang="en-GB">
                <a:effectLst/>
                <a:latin typeface="Arial" panose="020B0604020202020204" pitchFamily="34" charset="0"/>
              </a:rPr>
              <a:t> </a:t>
            </a:r>
            <a:r>
              <a:rPr lang="en-GB" err="1">
                <a:effectLst/>
                <a:latin typeface="Arial" panose="020B0604020202020204" pitchFamily="34" charset="0"/>
              </a:rPr>
              <a:t>hendrerit</a:t>
            </a:r>
            <a:r>
              <a:rPr lang="en-GB">
                <a:effectLst/>
                <a:latin typeface="Arial" panose="020B0604020202020204" pitchFamily="34" charset="0"/>
              </a:rPr>
              <a:t> magna </a:t>
            </a:r>
            <a:r>
              <a:rPr lang="en-GB" err="1">
                <a:effectLst/>
                <a:latin typeface="Arial" panose="020B0604020202020204" pitchFamily="34" charset="0"/>
              </a:rPr>
              <a:t>commodo</a:t>
            </a:r>
            <a:r>
              <a:rPr lang="en-GB">
                <a:effectLst/>
                <a:latin typeface="Arial" panose="020B0604020202020204" pitchFamily="34" charset="0"/>
              </a:rPr>
              <a:t> et. </a:t>
            </a:r>
            <a:r>
              <a:rPr lang="en-GB" err="1">
                <a:effectLst/>
                <a:latin typeface="Arial" panose="020B0604020202020204" pitchFamily="34" charset="0"/>
              </a:rPr>
              <a:t>Aliquam</a:t>
            </a:r>
            <a:r>
              <a:rPr lang="en-GB">
                <a:effectLst/>
                <a:latin typeface="Arial" panose="020B0604020202020204" pitchFamily="34" charset="0"/>
              </a:rPr>
              <a:t> </a:t>
            </a:r>
            <a:r>
              <a:rPr lang="en-GB" err="1">
                <a:effectLst/>
                <a:latin typeface="Arial" panose="020B0604020202020204" pitchFamily="34" charset="0"/>
              </a:rPr>
              <a:t>suscipit</a:t>
            </a:r>
            <a:r>
              <a:rPr lang="en-GB">
                <a:effectLst/>
                <a:latin typeface="Arial" panose="020B0604020202020204" pitchFamily="34" charset="0"/>
              </a:rPr>
              <a:t>, </a:t>
            </a:r>
            <a:r>
              <a:rPr lang="en-GB" err="1">
                <a:effectLst/>
                <a:latin typeface="Arial" panose="020B0604020202020204" pitchFamily="34" charset="0"/>
              </a:rPr>
              <a:t>tellus</a:t>
            </a:r>
            <a:r>
              <a:rPr lang="en-GB">
                <a:effectLst/>
                <a:latin typeface="Arial" panose="020B0604020202020204" pitchFamily="34" charset="0"/>
              </a:rPr>
              <a:t> ac auctor </a:t>
            </a:r>
            <a:r>
              <a:rPr lang="en-GB" err="1">
                <a:effectLst/>
                <a:latin typeface="Arial" panose="020B0604020202020204" pitchFamily="34" charset="0"/>
              </a:rPr>
              <a:t>egestas</a:t>
            </a:r>
            <a:r>
              <a:rPr lang="en-GB">
                <a:effectLst/>
                <a:latin typeface="Arial" panose="020B0604020202020204" pitchFamily="34" charset="0"/>
              </a:rPr>
              <a:t>, </a:t>
            </a:r>
            <a:r>
              <a:rPr lang="en-GB" err="1">
                <a:effectLst/>
                <a:latin typeface="Arial" panose="020B0604020202020204" pitchFamily="34" charset="0"/>
              </a:rPr>
              <a:t>arcu</a:t>
            </a:r>
            <a:r>
              <a:rPr lang="en-GB">
                <a:effectLst/>
                <a:latin typeface="Arial" panose="020B0604020202020204" pitchFamily="34" charset="0"/>
              </a:rPr>
              <a:t> </a:t>
            </a:r>
            <a:r>
              <a:rPr lang="en-GB" err="1">
                <a:effectLst/>
                <a:latin typeface="Arial" panose="020B0604020202020204" pitchFamily="34" charset="0"/>
              </a:rPr>
              <a:t>leo</a:t>
            </a:r>
            <a:r>
              <a:rPr lang="en-GB">
                <a:effectLst/>
                <a:latin typeface="Arial" panose="020B0604020202020204" pitchFamily="34" charset="0"/>
              </a:rPr>
              <a:t> </a:t>
            </a:r>
            <a:r>
              <a:rPr lang="en-GB" err="1">
                <a:effectLst/>
                <a:latin typeface="Arial" panose="020B0604020202020204" pitchFamily="34" charset="0"/>
              </a:rPr>
              <a:t>molestie</a:t>
            </a:r>
            <a:r>
              <a:rPr lang="en-GB">
                <a:effectLst/>
                <a:latin typeface="Arial" panose="020B0604020202020204" pitchFamily="34" charset="0"/>
              </a:rPr>
              <a:t> </a:t>
            </a:r>
            <a:r>
              <a:rPr lang="en-GB" err="1">
                <a:effectLst/>
                <a:latin typeface="Arial" panose="020B0604020202020204" pitchFamily="34" charset="0"/>
              </a:rPr>
              <a:t>augue</a:t>
            </a:r>
            <a:r>
              <a:rPr lang="en-GB">
                <a:effectLst/>
                <a:latin typeface="Arial" panose="020B0604020202020204" pitchFamily="34" charset="0"/>
              </a:rPr>
              <a:t>, at porta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odio</a:t>
            </a:r>
            <a:r>
              <a:rPr lang="en-GB">
                <a:effectLst/>
                <a:latin typeface="Arial" panose="020B0604020202020204" pitchFamily="34" charset="0"/>
              </a:rPr>
              <a:t> </a:t>
            </a:r>
            <a:r>
              <a:rPr lang="en-GB" err="1">
                <a:effectLst/>
                <a:latin typeface="Arial" panose="020B0604020202020204" pitchFamily="34" charset="0"/>
              </a:rPr>
              <a:t>quis</a:t>
            </a:r>
            <a:r>
              <a:rPr lang="en-GB">
                <a:effectLst/>
                <a:latin typeface="Arial" panose="020B0604020202020204" pitchFamily="34" charset="0"/>
              </a:rPr>
              <a:t> </a:t>
            </a:r>
            <a:r>
              <a:rPr lang="en-GB" err="1">
                <a:effectLst/>
                <a:latin typeface="Arial" panose="020B0604020202020204" pitchFamily="34" charset="0"/>
              </a:rPr>
              <a:t>lectus</a:t>
            </a:r>
            <a:r>
              <a:rPr lang="en-GB">
                <a:effectLst/>
                <a:latin typeface="Arial" panose="020B0604020202020204" pitchFamily="34" charset="0"/>
              </a:rPr>
              <a:t>. Integer </a:t>
            </a:r>
            <a:r>
              <a:rPr lang="en-GB" err="1">
                <a:effectLst/>
                <a:latin typeface="Arial" panose="020B0604020202020204" pitchFamily="34" charset="0"/>
              </a:rPr>
              <a:t>justo</a:t>
            </a:r>
            <a:r>
              <a:rPr lang="en-GB">
                <a:effectLst/>
                <a:latin typeface="Arial" panose="020B0604020202020204" pitchFamily="34" charset="0"/>
              </a:rPr>
              <a:t> </a:t>
            </a:r>
            <a:r>
              <a:rPr lang="en-GB" err="1">
                <a:effectLst/>
                <a:latin typeface="Arial" panose="020B0604020202020204" pitchFamily="34" charset="0"/>
              </a:rPr>
              <a:t>orci</a:t>
            </a:r>
            <a:r>
              <a:rPr lang="en-GB">
                <a:effectLst/>
                <a:latin typeface="Arial" panose="020B0604020202020204" pitchFamily="34" charset="0"/>
              </a:rPr>
              <a:t>, </a:t>
            </a:r>
            <a:r>
              <a:rPr lang="en-GB" err="1">
                <a:effectLst/>
                <a:latin typeface="Arial" panose="020B0604020202020204" pitchFamily="34" charset="0"/>
              </a:rPr>
              <a:t>vulputate</a:t>
            </a:r>
            <a:r>
              <a:rPr lang="en-GB">
                <a:effectLst/>
                <a:latin typeface="Arial" panose="020B0604020202020204" pitchFamily="34" charset="0"/>
              </a:rPr>
              <a:t>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laoreet</a:t>
            </a:r>
            <a:r>
              <a:rPr lang="en-GB">
                <a:effectLst/>
                <a:latin typeface="Arial" panose="020B0604020202020204" pitchFamily="34" charset="0"/>
              </a:rPr>
              <a:t>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imperdiet</a:t>
            </a:r>
            <a:r>
              <a:rPr lang="en-GB">
                <a:effectLst/>
                <a:latin typeface="Arial" panose="020B0604020202020204" pitchFamily="34" charset="0"/>
              </a:rPr>
              <a:t> id </a:t>
            </a:r>
            <a:r>
              <a:rPr lang="en-GB" err="1">
                <a:effectLst/>
                <a:latin typeface="Arial" panose="020B0604020202020204" pitchFamily="34" charset="0"/>
              </a:rPr>
              <a:t>neque</a:t>
            </a:r>
            <a:r>
              <a:rPr lang="en-GB">
                <a:effectLst/>
                <a:latin typeface="Arial" panose="020B0604020202020204" pitchFamily="34" charset="0"/>
              </a:rPr>
              <a:t>. Vestibulum ante ipsum </a:t>
            </a:r>
            <a:r>
              <a:rPr lang="en-GB" err="1">
                <a:effectLst/>
                <a:latin typeface="Arial" panose="020B0604020202020204" pitchFamily="34" charset="0"/>
              </a:rPr>
              <a:t>primis</a:t>
            </a:r>
            <a:r>
              <a:rPr lang="en-GB">
                <a:effectLst/>
                <a:latin typeface="Arial" panose="020B0604020202020204" pitchFamily="34" charset="0"/>
              </a:rPr>
              <a:t> in </a:t>
            </a:r>
            <a:r>
              <a:rPr lang="en-GB" err="1">
                <a:effectLst/>
                <a:latin typeface="Arial" panose="020B0604020202020204" pitchFamily="34" charset="0"/>
              </a:rPr>
              <a:t>faucibus</a:t>
            </a:r>
            <a:r>
              <a:rPr lang="en-GB">
                <a:effectLst/>
                <a:latin typeface="Arial" panose="020B0604020202020204" pitchFamily="34" charset="0"/>
              </a:rPr>
              <a:t> </a:t>
            </a:r>
            <a:r>
              <a:rPr lang="en-GB" err="1">
                <a:effectLst/>
                <a:latin typeface="Arial" panose="020B0604020202020204" pitchFamily="34" charset="0"/>
              </a:rPr>
              <a:t>orci</a:t>
            </a:r>
            <a:r>
              <a:rPr lang="en-GB">
                <a:effectLst/>
                <a:latin typeface="Arial" panose="020B0604020202020204" pitchFamily="34" charset="0"/>
              </a:rPr>
              <a:t> </a:t>
            </a:r>
            <a:r>
              <a:rPr lang="en-GB" err="1">
                <a:effectLst/>
                <a:latin typeface="Arial" panose="020B0604020202020204" pitchFamily="34" charset="0"/>
              </a:rPr>
              <a:t>luctus</a:t>
            </a:r>
            <a:r>
              <a:rPr lang="en-GB">
                <a:effectLst/>
                <a:latin typeface="Arial" panose="020B0604020202020204" pitchFamily="34" charset="0"/>
              </a:rPr>
              <a:t> et </a:t>
            </a:r>
            <a:r>
              <a:rPr lang="en-GB" err="1">
                <a:effectLst/>
                <a:latin typeface="Arial" panose="020B0604020202020204" pitchFamily="34" charset="0"/>
              </a:rPr>
              <a:t>ultrices</a:t>
            </a:r>
            <a:r>
              <a:rPr lang="en-GB">
                <a:effectLst/>
                <a:latin typeface="Arial" panose="020B0604020202020204" pitchFamily="34" charset="0"/>
              </a:rPr>
              <a:t> </a:t>
            </a:r>
            <a:r>
              <a:rPr lang="en-GB" err="1">
                <a:effectLst/>
                <a:latin typeface="Arial" panose="020B0604020202020204" pitchFamily="34" charset="0"/>
              </a:rPr>
              <a:t>posuere</a:t>
            </a:r>
            <a:r>
              <a:rPr lang="en-GB">
                <a:effectLst/>
                <a:latin typeface="Arial" panose="020B0604020202020204" pitchFamily="34" charset="0"/>
              </a:rPr>
              <a:t> </a:t>
            </a:r>
            <a:r>
              <a:rPr lang="en-GB" err="1">
                <a:effectLst/>
                <a:latin typeface="Arial" panose="020B0604020202020204" pitchFamily="34" charset="0"/>
              </a:rPr>
              <a:t>cubilia</a:t>
            </a:r>
            <a:r>
              <a:rPr lang="en-GB">
                <a:effectLst/>
                <a:latin typeface="Arial" panose="020B0604020202020204" pitchFamily="34" charset="0"/>
              </a:rPr>
              <a:t> </a:t>
            </a:r>
            <a:r>
              <a:rPr lang="en-GB" err="1">
                <a:effectLst/>
                <a:latin typeface="Arial" panose="020B0604020202020204" pitchFamily="34" charset="0"/>
              </a:rPr>
              <a:t>curae</a:t>
            </a:r>
            <a:r>
              <a:rPr lang="en-GB">
                <a:effectLst/>
                <a:latin typeface="Arial" panose="020B0604020202020204" pitchFamily="34" charset="0"/>
              </a:rPr>
              <a:t>; Nam gravida </a:t>
            </a:r>
            <a:r>
              <a:rPr lang="en-GB" err="1">
                <a:effectLst/>
                <a:latin typeface="Arial" panose="020B0604020202020204" pitchFamily="34" charset="0"/>
              </a:rPr>
              <a:t>odio</a:t>
            </a:r>
            <a:r>
              <a:rPr lang="en-GB">
                <a:effectLst/>
                <a:latin typeface="Arial" panose="020B0604020202020204" pitchFamily="34" charset="0"/>
              </a:rPr>
              <a:t> id </a:t>
            </a:r>
            <a:r>
              <a:rPr lang="en-GB" err="1">
                <a:effectLst/>
                <a:latin typeface="Arial" panose="020B0604020202020204" pitchFamily="34" charset="0"/>
              </a:rPr>
              <a:t>bibendum</a:t>
            </a:r>
            <a:r>
              <a:rPr lang="en-GB">
                <a:effectLst/>
                <a:latin typeface="Arial" panose="020B0604020202020204" pitchFamily="34" charset="0"/>
              </a:rPr>
              <a:t> </a:t>
            </a:r>
            <a:r>
              <a:rPr lang="en-GB" err="1">
                <a:effectLst/>
                <a:latin typeface="Arial" panose="020B0604020202020204" pitchFamily="34" charset="0"/>
              </a:rPr>
              <a:t>posuere</a:t>
            </a:r>
            <a:r>
              <a:rPr lang="en-GB">
                <a:effectLst/>
                <a:latin typeface="Arial" panose="020B0604020202020204" pitchFamily="34" charset="0"/>
              </a:rPr>
              <a:t>. Nunc </a:t>
            </a:r>
            <a:r>
              <a:rPr lang="en-GB" err="1">
                <a:effectLst/>
                <a:latin typeface="Arial" panose="020B0604020202020204" pitchFamily="34" charset="0"/>
              </a:rPr>
              <a:t>massa</a:t>
            </a:r>
            <a:r>
              <a:rPr lang="en-GB">
                <a:effectLst/>
                <a:latin typeface="Arial" panose="020B0604020202020204" pitchFamily="34" charset="0"/>
              </a:rPr>
              <a:t> ante, </a:t>
            </a:r>
            <a:r>
              <a:rPr lang="en-GB" err="1">
                <a:effectLst/>
                <a:latin typeface="Arial" panose="020B0604020202020204" pitchFamily="34" charset="0"/>
              </a:rPr>
              <a:t>elementum</a:t>
            </a:r>
            <a:r>
              <a:rPr lang="en-GB">
                <a:effectLst/>
                <a:latin typeface="Arial" panose="020B0604020202020204" pitchFamily="34" charset="0"/>
              </a:rPr>
              <a:t> </a:t>
            </a:r>
            <a:r>
              <a:rPr lang="en-GB" err="1">
                <a:effectLst/>
                <a:latin typeface="Arial" panose="020B0604020202020204" pitchFamily="34" charset="0"/>
              </a:rPr>
              <a:t>quis</a:t>
            </a:r>
            <a:r>
              <a:rPr lang="en-GB">
                <a:effectLst/>
                <a:latin typeface="Arial" panose="020B0604020202020204" pitchFamily="34" charset="0"/>
              </a:rPr>
              <a:t> </a:t>
            </a:r>
            <a:r>
              <a:rPr lang="en-GB" err="1">
                <a:effectLst/>
                <a:latin typeface="Arial" panose="020B0604020202020204" pitchFamily="34" charset="0"/>
              </a:rPr>
              <a:t>massa</a:t>
            </a:r>
            <a:r>
              <a:rPr lang="en-GB">
                <a:effectLst/>
                <a:latin typeface="Arial" panose="020B0604020202020204" pitchFamily="34" charset="0"/>
              </a:rPr>
              <a:t> vitae, maximus porta </a:t>
            </a:r>
            <a:r>
              <a:rPr lang="en-GB" err="1">
                <a:effectLst/>
                <a:latin typeface="Arial" panose="020B0604020202020204" pitchFamily="34" charset="0"/>
              </a:rPr>
              <a:t>nunc</a:t>
            </a:r>
            <a:r>
              <a:rPr lang="en-GB">
                <a:effectLst/>
                <a:latin typeface="Arial" panose="020B0604020202020204" pitchFamily="34" charset="0"/>
              </a:rPr>
              <a:t>. </a:t>
            </a:r>
            <a:r>
              <a:rPr lang="en-GB" err="1">
                <a:effectLst/>
                <a:latin typeface="Arial" panose="020B0604020202020204" pitchFamily="34" charset="0"/>
              </a:rPr>
              <a:t>Quisque</a:t>
            </a:r>
            <a:r>
              <a:rPr lang="en-GB">
                <a:effectLst/>
                <a:latin typeface="Arial" panose="020B0604020202020204" pitchFamily="34" charset="0"/>
              </a:rPr>
              <a:t>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aliquam</a:t>
            </a:r>
            <a:r>
              <a:rPr lang="en-GB">
                <a:effectLst/>
                <a:latin typeface="Arial" panose="020B0604020202020204" pitchFamily="34" charset="0"/>
              </a:rPr>
              <a:t> </a:t>
            </a:r>
            <a:r>
              <a:rPr lang="en-GB" err="1">
                <a:effectLst/>
                <a:latin typeface="Arial" panose="020B0604020202020204" pitchFamily="34" charset="0"/>
              </a:rPr>
              <a:t>odio</a:t>
            </a:r>
            <a:r>
              <a:rPr lang="en-GB">
                <a:effectLst/>
                <a:latin typeface="Arial" panose="020B0604020202020204" pitchFamily="34" charset="0"/>
              </a:rPr>
              <a:t>, in </a:t>
            </a:r>
            <a:r>
              <a:rPr lang="en-GB" err="1">
                <a:effectLst/>
                <a:latin typeface="Arial" panose="020B0604020202020204" pitchFamily="34" charset="0"/>
              </a:rPr>
              <a:t>tempor</a:t>
            </a:r>
            <a:r>
              <a:rPr lang="en-GB">
                <a:effectLst/>
                <a:latin typeface="Arial" panose="020B0604020202020204" pitchFamily="34" charset="0"/>
              </a:rPr>
              <a:t> ligula.</a:t>
            </a:r>
          </a:p>
        </p:txBody>
      </p:sp>
      <p:sp>
        <p:nvSpPr>
          <p:cNvPr id="13" name="Text Placeholder 5">
            <a:extLst>
              <a:ext uri="{FF2B5EF4-FFF2-40B4-BE49-F238E27FC236}">
                <a16:creationId xmlns:a16="http://schemas.microsoft.com/office/drawing/2014/main" id="{A4464583-1239-FB82-9175-7322CF8AE613}"/>
              </a:ext>
            </a:extLst>
          </p:cNvPr>
          <p:cNvSpPr>
            <a:spLocks noGrp="1"/>
          </p:cNvSpPr>
          <p:nvPr>
            <p:ph type="body" sz="quarter" idx="11" hasCustomPrompt="1"/>
          </p:nvPr>
        </p:nvSpPr>
        <p:spPr>
          <a:xfrm>
            <a:off x="383907" y="4832854"/>
            <a:ext cx="7239024" cy="323850"/>
          </a:xfrm>
        </p:spPr>
        <p:txBody>
          <a:bodyPr anchor="ctr">
            <a:noAutofit/>
          </a:bodyPr>
          <a:lstStyle>
            <a:lvl1pPr marL="0" indent="0">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err="1"/>
              <a:t>contact@jmangroup.com</a:t>
            </a:r>
            <a:endParaRPr lang="en-US"/>
          </a:p>
        </p:txBody>
      </p:sp>
      <p:sp>
        <p:nvSpPr>
          <p:cNvPr id="7" name="TextBox 6">
            <a:extLst>
              <a:ext uri="{FF2B5EF4-FFF2-40B4-BE49-F238E27FC236}">
                <a16:creationId xmlns:a16="http://schemas.microsoft.com/office/drawing/2014/main" id="{27A24E46-427A-7DEC-DE9C-066068F7BE7A}"/>
              </a:ext>
            </a:extLst>
          </p:cNvPr>
          <p:cNvSpPr txBox="1"/>
          <p:nvPr userDrawn="1"/>
        </p:nvSpPr>
        <p:spPr>
          <a:xfrm>
            <a:off x="383907" y="4460488"/>
            <a:ext cx="7239024" cy="369332"/>
          </a:xfrm>
          <a:prstGeom prst="rect">
            <a:avLst/>
          </a:prstGeom>
          <a:noFill/>
        </p:spPr>
        <p:txBody>
          <a:bodyPr wrap="square" rtlCol="0">
            <a:spAutoFit/>
          </a:bodyPr>
          <a:lstStyle/>
          <a:p>
            <a:r>
              <a:rPr lang="en-US" sz="1800" b="1">
                <a:solidFill>
                  <a:schemeClr val="bg1"/>
                </a:solidFill>
                <a:latin typeface="Arial" panose="020B0604020202020204" pitchFamily="34" charset="0"/>
                <a:cs typeface="Arial" panose="020B0604020202020204" pitchFamily="34" charset="0"/>
              </a:rPr>
              <a:t>Contact</a:t>
            </a:r>
          </a:p>
        </p:txBody>
      </p:sp>
      <p:sp>
        <p:nvSpPr>
          <p:cNvPr id="10" name="TextBox 9">
            <a:extLst>
              <a:ext uri="{FF2B5EF4-FFF2-40B4-BE49-F238E27FC236}">
                <a16:creationId xmlns:a16="http://schemas.microsoft.com/office/drawing/2014/main" id="{3F0E9EBB-6A53-3F7B-9800-BBA831116867}"/>
              </a:ext>
            </a:extLst>
          </p:cNvPr>
          <p:cNvSpPr txBox="1"/>
          <p:nvPr userDrawn="1"/>
        </p:nvSpPr>
        <p:spPr>
          <a:xfrm>
            <a:off x="1" y="-825190"/>
            <a:ext cx="2389352" cy="646331"/>
          </a:xfrm>
          <a:prstGeom prst="rect">
            <a:avLst/>
          </a:prstGeom>
          <a:solidFill>
            <a:srgbClr val="FFFF00"/>
          </a:solidFill>
        </p:spPr>
        <p:txBody>
          <a:bodyPr wrap="square" rtlCol="0">
            <a:spAutoFit/>
          </a:bodyPr>
          <a:lstStyle/>
          <a:p>
            <a:r>
              <a:rPr lang="en-US"/>
              <a:t>Change background to match front cover</a:t>
            </a:r>
          </a:p>
        </p:txBody>
      </p:sp>
      <p:sp>
        <p:nvSpPr>
          <p:cNvPr id="14" name="TextBox 13">
            <a:extLst>
              <a:ext uri="{FF2B5EF4-FFF2-40B4-BE49-F238E27FC236}">
                <a16:creationId xmlns:a16="http://schemas.microsoft.com/office/drawing/2014/main" id="{F5A26425-6CAA-69B2-B0CC-EA6F39B1F0F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25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_1">
    <p:bg>
      <p:bgPr>
        <a:gradFill>
          <a:gsLst>
            <a:gs pos="100000">
              <a:schemeClr val="bg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2140F33-259D-7446-718A-78A220058B33}"/>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a:p>
        </p:txBody>
      </p:sp>
      <p:sp>
        <p:nvSpPr>
          <p:cNvPr id="9" name="Title 1">
            <a:extLst>
              <a:ext uri="{FF2B5EF4-FFF2-40B4-BE49-F238E27FC236}">
                <a16:creationId xmlns:a16="http://schemas.microsoft.com/office/drawing/2014/main" id="{D489B4EE-AB58-1B67-920F-E0F53870E222}"/>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0" name="Text Placeholder 5">
            <a:extLst>
              <a:ext uri="{FF2B5EF4-FFF2-40B4-BE49-F238E27FC236}">
                <a16:creationId xmlns:a16="http://schemas.microsoft.com/office/drawing/2014/main" id="{9FEAFE57-5891-68F2-F447-7AB66F140890}"/>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289733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_2">
    <p:bg>
      <p:bgPr>
        <a:gradFill>
          <a:gsLst>
            <a:gs pos="100000">
              <a:schemeClr val="bg2"/>
            </a:gs>
            <a:gs pos="0">
              <a:schemeClr val="accent1"/>
            </a:gs>
          </a:gsLst>
          <a:lin ang="18000000" scaled="0"/>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E3788DA-DE75-41BB-6898-9B846EF6A7FA}"/>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a:p>
        </p:txBody>
      </p:sp>
      <p:sp>
        <p:nvSpPr>
          <p:cNvPr id="12" name="Title 1">
            <a:extLst>
              <a:ext uri="{FF2B5EF4-FFF2-40B4-BE49-F238E27FC236}">
                <a16:creationId xmlns:a16="http://schemas.microsoft.com/office/drawing/2014/main" id="{FB68BBD0-59EF-E044-3130-E0FB52C100C4}"/>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DBE841F6-81B0-43AD-9FAA-09FCB34B6894}"/>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296035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_3">
    <p:bg>
      <p:bgPr>
        <a:gradFill>
          <a:gsLst>
            <a:gs pos="100000">
              <a:schemeClr val="bg2"/>
            </a:gs>
            <a:gs pos="0">
              <a:schemeClr val="accent4"/>
            </a:gs>
          </a:gsLst>
          <a:lin ang="18000000" scaled="0"/>
        </a:gradFill>
        <a:effectLst/>
      </p:bgPr>
    </p:bg>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0D3EA405-9AA2-6DF3-26B5-065FD20DC8F6}"/>
              </a:ext>
            </a:extLst>
          </p:cNvPr>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a:p>
        </p:txBody>
      </p:sp>
      <p:sp>
        <p:nvSpPr>
          <p:cNvPr id="12" name="Title 1">
            <a:extLst>
              <a:ext uri="{FF2B5EF4-FFF2-40B4-BE49-F238E27FC236}">
                <a16:creationId xmlns:a16="http://schemas.microsoft.com/office/drawing/2014/main" id="{11F5DD3E-9084-57CA-934F-DACFD96A6884}"/>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4E7D8B52-3B12-98D4-87C7-1483DE307E3B}"/>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328528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_4">
    <p:bg>
      <p:bgPr>
        <a:gradFill>
          <a:gsLst>
            <a:gs pos="100000">
              <a:schemeClr val="accent1"/>
            </a:gs>
            <a:gs pos="0">
              <a:schemeClr val="accent2"/>
            </a:gs>
          </a:gsLst>
          <a:lin ang="18000000" scaled="0"/>
        </a:gra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446C7FB5-39AD-8C0E-E87A-EE4C44161CA5}"/>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a:p>
        </p:txBody>
      </p:sp>
      <p:sp>
        <p:nvSpPr>
          <p:cNvPr id="16" name="Title 1">
            <a:extLst>
              <a:ext uri="{FF2B5EF4-FFF2-40B4-BE49-F238E27FC236}">
                <a16:creationId xmlns:a16="http://schemas.microsoft.com/office/drawing/2014/main" id="{07F1C92F-FBB3-D752-4F65-06141650B569}"/>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7" name="Text Placeholder 5">
            <a:extLst>
              <a:ext uri="{FF2B5EF4-FFF2-40B4-BE49-F238E27FC236}">
                <a16:creationId xmlns:a16="http://schemas.microsoft.com/office/drawing/2014/main" id="{30E86F6E-0AEE-8488-A8BE-6A321E93074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61066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5">
    <p:bg>
      <p:bgPr>
        <a:gradFill>
          <a:gsLst>
            <a:gs pos="100000">
              <a:schemeClr val="tx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B4B47816-320C-698C-851B-8495FA7D6B3F}"/>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a:p>
        </p:txBody>
      </p:sp>
      <p:sp>
        <p:nvSpPr>
          <p:cNvPr id="14" name="Title 1">
            <a:extLst>
              <a:ext uri="{FF2B5EF4-FFF2-40B4-BE49-F238E27FC236}">
                <a16:creationId xmlns:a16="http://schemas.microsoft.com/office/drawing/2014/main" id="{74F9763B-5716-C024-3177-3131F4374793}"/>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a:extLst>
              <a:ext uri="{FF2B5EF4-FFF2-40B4-BE49-F238E27FC236}">
                <a16:creationId xmlns:a16="http://schemas.microsoft.com/office/drawing/2014/main" id="{BD3960FE-A1B3-03CD-033B-FBE2EF105265}"/>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390009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_6">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9911699-419B-B02B-28CB-8242E71D6B74}"/>
              </a:ext>
            </a:extLst>
          </p:cNvPr>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a:p>
        </p:txBody>
      </p:sp>
      <p:sp>
        <p:nvSpPr>
          <p:cNvPr id="14" name="Title 1">
            <a:extLst>
              <a:ext uri="{FF2B5EF4-FFF2-40B4-BE49-F238E27FC236}">
                <a16:creationId xmlns:a16="http://schemas.microsoft.com/office/drawing/2014/main" id="{7DC4A258-C603-25FF-B1FA-7B2541545EAC}"/>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a:extLst>
              <a:ext uri="{FF2B5EF4-FFF2-40B4-BE49-F238E27FC236}">
                <a16:creationId xmlns:a16="http://schemas.microsoft.com/office/drawing/2014/main" id="{3CB13B10-87FC-65F6-7ADB-0BBD37121779}"/>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285214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7">
    <p:bg>
      <p:bgPr>
        <a:gradFill>
          <a:gsLst>
            <a:gs pos="100000">
              <a:schemeClr val="accent1"/>
            </a:gs>
            <a:gs pos="0">
              <a:schemeClr val="accent4"/>
            </a:gs>
          </a:gsLst>
          <a:lin ang="18000000" scaled="0"/>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E790C48-70A6-9376-165F-D52E6AA69699}"/>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a:p>
        </p:txBody>
      </p:sp>
      <p:sp>
        <p:nvSpPr>
          <p:cNvPr id="12" name="Title 1">
            <a:extLst>
              <a:ext uri="{FF2B5EF4-FFF2-40B4-BE49-F238E27FC236}">
                <a16:creationId xmlns:a16="http://schemas.microsoft.com/office/drawing/2014/main" id="{2DBDBBA1-3402-0052-1F0C-E4C4C6313A67}"/>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36447244-4CF9-599C-0D61-CE5DB10FDE6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1663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8">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5101FE6E-834E-643B-24B7-AA38CF9BF773}"/>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a:p>
        </p:txBody>
      </p:sp>
      <p:sp>
        <p:nvSpPr>
          <p:cNvPr id="13" name="Title 1">
            <a:extLst>
              <a:ext uri="{FF2B5EF4-FFF2-40B4-BE49-F238E27FC236}">
                <a16:creationId xmlns:a16="http://schemas.microsoft.com/office/drawing/2014/main" id="{3B62BC16-C903-E86D-9F1A-49E3253BFF48}"/>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4" name="Text Placeholder 5">
            <a:extLst>
              <a:ext uri="{FF2B5EF4-FFF2-40B4-BE49-F238E27FC236}">
                <a16:creationId xmlns:a16="http://schemas.microsoft.com/office/drawing/2014/main" id="{04494ABE-C38E-1DCA-E4AF-99343FFF4D0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extLst>
      <p:ext uri="{BB962C8B-B14F-4D97-AF65-F5344CB8AC3E}">
        <p14:creationId xmlns:p14="http://schemas.microsoft.com/office/powerpoint/2010/main" val="3823845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1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_2">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1FE6FD64-F8E1-D623-7953-867CAE5E180C}"/>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pic>
        <p:nvPicPr>
          <p:cNvPr id="12" name="Picture 11" descr="Text&#10;&#10;Description automatically generated">
            <a:extLst>
              <a:ext uri="{FF2B5EF4-FFF2-40B4-BE49-F238E27FC236}">
                <a16:creationId xmlns:a16="http://schemas.microsoft.com/office/drawing/2014/main" id="{052BB045-3673-73C6-366C-5299FAB80CBA}"/>
              </a:ext>
            </a:extLst>
          </p:cNvPr>
          <p:cNvPicPr>
            <a:picLocks noChangeAspect="1"/>
          </p:cNvPicPr>
          <p:nvPr userDrawn="1"/>
        </p:nvPicPr>
        <p:blipFill>
          <a:blip r:embed="rId5"/>
          <a:stretch>
            <a:fillRect/>
          </a:stretch>
        </p:blipFill>
        <p:spPr>
          <a:xfrm>
            <a:off x="9411629" y="5850238"/>
            <a:ext cx="2396464" cy="632869"/>
          </a:xfrm>
          <a:prstGeom prst="rect">
            <a:avLst/>
          </a:prstGeom>
        </p:spPr>
      </p:pic>
      <p:sp>
        <p:nvSpPr>
          <p:cNvPr id="13" name="Date Placeholder 3">
            <a:extLst>
              <a:ext uri="{FF2B5EF4-FFF2-40B4-BE49-F238E27FC236}">
                <a16:creationId xmlns:a16="http://schemas.microsoft.com/office/drawing/2014/main" id="{BBF6E76C-F61B-415B-9246-4E4CDB1DBFDB}"/>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3864303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List 2">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35F4A639-08E5-4A72-BA2B-5D8928765784}"/>
              </a:ext>
            </a:extLst>
          </p:cNvPr>
          <p:cNvSpPr>
            <a:spLocks noGrp="1"/>
          </p:cNvSpPr>
          <p:nvPr>
            <p:ph idx="15"/>
          </p:nvPr>
        </p:nvSpPr>
        <p:spPr>
          <a:xfrm>
            <a:off x="381000" y="160115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sz="1400" baseline="0">
                <a:solidFill>
                  <a:schemeClr val="tx1"/>
                </a:solidFill>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0"/>
            <a:r>
              <a:rPr lang="en-GB"/>
              <a:t>Click to edit Master text styles</a:t>
            </a:r>
          </a:p>
        </p:txBody>
      </p:sp>
      <p:sp>
        <p:nvSpPr>
          <p:cNvPr id="12" name="Text Placeholder 11">
            <a:extLst>
              <a:ext uri="{FF2B5EF4-FFF2-40B4-BE49-F238E27FC236}">
                <a16:creationId xmlns:a16="http://schemas.microsoft.com/office/drawing/2014/main" id="{A5396A93-7AB1-4528-BDE2-D0E1DC0A5A80}"/>
              </a:ext>
            </a:extLst>
          </p:cNvPr>
          <p:cNvSpPr>
            <a:spLocks noGrp="1"/>
          </p:cNvSpPr>
          <p:nvPr>
            <p:ph type="body" sz="quarter" idx="10" hasCustomPrompt="1"/>
          </p:nvPr>
        </p:nvSpPr>
        <p:spPr>
          <a:xfrm>
            <a:off x="587106" y="1509712"/>
            <a:ext cx="731520" cy="548640"/>
          </a:xfrm>
          <a:prstGeom prst="flowChartInputOutput">
            <a:avLst/>
          </a:prstGeom>
          <a:solidFill>
            <a:schemeClr val="tx2"/>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18" name="Content Placeholder 17">
            <a:extLst>
              <a:ext uri="{FF2B5EF4-FFF2-40B4-BE49-F238E27FC236}">
                <a16:creationId xmlns:a16="http://schemas.microsoft.com/office/drawing/2014/main" id="{E30C33A4-A8F3-469E-93A7-19A441E2BA24}"/>
              </a:ext>
            </a:extLst>
          </p:cNvPr>
          <p:cNvSpPr>
            <a:spLocks noGrp="1"/>
          </p:cNvSpPr>
          <p:nvPr>
            <p:ph idx="16"/>
          </p:nvPr>
        </p:nvSpPr>
        <p:spPr>
          <a:xfrm>
            <a:off x="381000" y="2294291"/>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19" name="Text Placeholder 11">
            <a:extLst>
              <a:ext uri="{FF2B5EF4-FFF2-40B4-BE49-F238E27FC236}">
                <a16:creationId xmlns:a16="http://schemas.microsoft.com/office/drawing/2014/main" id="{D1F859AA-70B4-408C-8676-499785F4375E}"/>
              </a:ext>
            </a:extLst>
          </p:cNvPr>
          <p:cNvSpPr>
            <a:spLocks noGrp="1"/>
          </p:cNvSpPr>
          <p:nvPr>
            <p:ph type="body" sz="quarter" idx="17" hasCustomPrompt="1"/>
          </p:nvPr>
        </p:nvSpPr>
        <p:spPr>
          <a:xfrm>
            <a:off x="587106" y="2202851"/>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6" name="Content Placeholder 25">
            <a:extLst>
              <a:ext uri="{FF2B5EF4-FFF2-40B4-BE49-F238E27FC236}">
                <a16:creationId xmlns:a16="http://schemas.microsoft.com/office/drawing/2014/main" id="{C4AB91E0-7E1F-4409-BB3A-4EB7D9F983C2}"/>
              </a:ext>
            </a:extLst>
          </p:cNvPr>
          <p:cNvSpPr>
            <a:spLocks noGrp="1"/>
          </p:cNvSpPr>
          <p:nvPr>
            <p:ph idx="22"/>
          </p:nvPr>
        </p:nvSpPr>
        <p:spPr>
          <a:xfrm>
            <a:off x="381000" y="2987430"/>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1" name="Text Placeholder 11">
            <a:extLst>
              <a:ext uri="{FF2B5EF4-FFF2-40B4-BE49-F238E27FC236}">
                <a16:creationId xmlns:a16="http://schemas.microsoft.com/office/drawing/2014/main" id="{BB0C74E1-3AAA-43C1-9D8C-25E131BD5FDF}"/>
              </a:ext>
            </a:extLst>
          </p:cNvPr>
          <p:cNvSpPr>
            <a:spLocks noGrp="1"/>
          </p:cNvSpPr>
          <p:nvPr>
            <p:ph type="body" sz="quarter" idx="19" hasCustomPrompt="1"/>
          </p:nvPr>
        </p:nvSpPr>
        <p:spPr>
          <a:xfrm>
            <a:off x="587106" y="2895990"/>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7" name="Content Placeholder 26">
            <a:extLst>
              <a:ext uri="{FF2B5EF4-FFF2-40B4-BE49-F238E27FC236}">
                <a16:creationId xmlns:a16="http://schemas.microsoft.com/office/drawing/2014/main" id="{DCC4BA1A-C1C2-4373-85B3-130A825754CB}"/>
              </a:ext>
            </a:extLst>
          </p:cNvPr>
          <p:cNvSpPr>
            <a:spLocks noGrp="1"/>
          </p:cNvSpPr>
          <p:nvPr>
            <p:ph idx="23"/>
          </p:nvPr>
        </p:nvSpPr>
        <p:spPr>
          <a:xfrm>
            <a:off x="381000" y="3680569"/>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3" name="Text Placeholder 11">
            <a:extLst>
              <a:ext uri="{FF2B5EF4-FFF2-40B4-BE49-F238E27FC236}">
                <a16:creationId xmlns:a16="http://schemas.microsoft.com/office/drawing/2014/main" id="{AF6E2320-1437-4667-BC1B-C44C85F221A4}"/>
              </a:ext>
            </a:extLst>
          </p:cNvPr>
          <p:cNvSpPr>
            <a:spLocks noGrp="1"/>
          </p:cNvSpPr>
          <p:nvPr>
            <p:ph type="body" sz="quarter" idx="21" hasCustomPrompt="1"/>
          </p:nvPr>
        </p:nvSpPr>
        <p:spPr>
          <a:xfrm>
            <a:off x="587106" y="3589129"/>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 name="Title 1">
            <a:extLst>
              <a:ext uri="{FF2B5EF4-FFF2-40B4-BE49-F238E27FC236}">
                <a16:creationId xmlns:a16="http://schemas.microsoft.com/office/drawing/2014/main" id="{8CEE9F9E-25AB-C5BE-F769-7BA667C17B31}"/>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694226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and Sub-hea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106122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Full Wid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2BA0D954-5225-045F-26B5-0A16C31D5822}"/>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816068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AA4ACF05-52EB-BCC1-FEFA-A3B7609A520D}"/>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58346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85F1CBE-C749-BAE8-58C3-8907FE86D6D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903578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A71D9B11-C747-5E07-B1CE-ED5C2A765894}"/>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289721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6989DCD3-7782-2E0F-4D86-1B85B2980961}"/>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863863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no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8FDEEC17-B41C-86B7-7B3C-2C2804DE7BAA}"/>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831759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4" name="Content Placeholder 3">
            <a:extLst>
              <a:ext uri="{FF2B5EF4-FFF2-40B4-BE49-F238E27FC236}">
                <a16:creationId xmlns:a16="http://schemas.microsoft.com/office/drawing/2014/main" id="{397DD4FF-7BBA-F189-9117-A86040E7B1C1}"/>
              </a:ext>
            </a:extLst>
          </p:cNvPr>
          <p:cNvSpPr>
            <a:spLocks noGrp="1"/>
          </p:cNvSpPr>
          <p:nvPr>
            <p:ph sz="half" idx="2"/>
          </p:nvPr>
        </p:nvSpPr>
        <p:spPr>
          <a:xfrm>
            <a:off x="6184632" y="1749425"/>
            <a:ext cx="5626368" cy="4410075"/>
          </a:xfrm>
        </p:spPr>
        <p:txBody>
          <a:bodyPr>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C7F75CB3-3B29-7D02-83C1-CA93F03D3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C67DF-D3E9-F120-66D8-83C3BD61EE09}"/>
              </a:ext>
            </a:extLst>
          </p:cNvPr>
          <p:cNvSpPr>
            <a:spLocks noGrp="1"/>
          </p:cNvSpPr>
          <p:nvPr>
            <p:ph sz="half" idx="1"/>
          </p:nvPr>
        </p:nvSpPr>
        <p:spPr>
          <a:xfrm>
            <a:off x="383908" y="1749425"/>
            <a:ext cx="5626368" cy="4410075"/>
          </a:xfrm>
        </p:spPr>
        <p:txBody>
          <a:bodyPr>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9476699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Char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5" name="Text Placeholder 14">
            <a:extLst>
              <a:ext uri="{FF2B5EF4-FFF2-40B4-BE49-F238E27FC236}">
                <a16:creationId xmlns:a16="http://schemas.microsoft.com/office/drawing/2014/main" id="{738A748E-34A1-4E46-B7C8-B3C068148C21}"/>
              </a:ext>
            </a:extLst>
          </p:cNvPr>
          <p:cNvSpPr>
            <a:spLocks noGrp="1"/>
          </p:cNvSpPr>
          <p:nvPr>
            <p:ph type="body" sz="quarter" idx="30"/>
          </p:nvPr>
        </p:nvSpPr>
        <p:spPr>
          <a:xfrm>
            <a:off x="381000" y="1749425"/>
            <a:ext cx="11430000" cy="457200"/>
          </a:xfrm>
          <a:custGeom>
            <a:avLst/>
            <a:gdLst>
              <a:gd name="connsiteX0" fmla="*/ 114300 w 11430000"/>
              <a:gd name="connsiteY0" fmla="*/ 0 h 457200"/>
              <a:gd name="connsiteX1" fmla="*/ 11430000 w 11430000"/>
              <a:gd name="connsiteY1" fmla="*/ 0 h 457200"/>
              <a:gd name="connsiteX2" fmla="*/ 11315700 w 11430000"/>
              <a:gd name="connsiteY2" fmla="*/ 457200 h 457200"/>
              <a:gd name="connsiteX3" fmla="*/ 0 w 11430000"/>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1430000" h="457200">
                <a:moveTo>
                  <a:pt x="114300" y="0"/>
                </a:moveTo>
                <a:lnTo>
                  <a:pt x="11430000" y="0"/>
                </a:lnTo>
                <a:lnTo>
                  <a:pt x="11315700" y="457200"/>
                </a:lnTo>
                <a:lnTo>
                  <a:pt x="0" y="457200"/>
                </a:lnTo>
                <a:close/>
              </a:path>
            </a:pathLst>
          </a:custGeom>
          <a:solidFill>
            <a:schemeClr val="bg2"/>
          </a:solidFill>
        </p:spPr>
        <p:txBody>
          <a:bodyPr wrap="square" lIns="228600" tIns="45720" rIns="228600" bIns="45720" anchor="ctr">
            <a:noAutofit/>
          </a:bodyPr>
          <a:lstStyle>
            <a:lvl1pPr marL="0" indent="0">
              <a:lnSpc>
                <a:spcPct val="100000"/>
              </a:lnSpc>
              <a:spcBef>
                <a:spcPts val="0"/>
              </a:spcBef>
              <a:buNone/>
              <a:defRPr sz="1400" b="1" baseline="0">
                <a:solidFill>
                  <a:schemeClr val="bg1"/>
                </a:solidFill>
              </a:defRPr>
            </a:lvl1pPr>
          </a:lstStyle>
          <a:p>
            <a:pPr lvl="0"/>
            <a:endParaRPr lang="en-US"/>
          </a:p>
        </p:txBody>
      </p:sp>
      <p:sp>
        <p:nvSpPr>
          <p:cNvPr id="2" name="Title 1">
            <a:extLst>
              <a:ext uri="{FF2B5EF4-FFF2-40B4-BE49-F238E27FC236}">
                <a16:creationId xmlns:a16="http://schemas.microsoft.com/office/drawing/2014/main" id="{10C5B72B-3232-8BD1-A8F9-6A31A5F194BD}"/>
              </a:ext>
            </a:extLst>
          </p:cNvPr>
          <p:cNvSpPr>
            <a:spLocks noGrp="1"/>
          </p:cNvSpPr>
          <p:nvPr>
            <p:ph type="title"/>
          </p:nvPr>
        </p:nvSpPr>
        <p:spPr/>
        <p:txBody>
          <a:bodyPr/>
          <a:lstStyle/>
          <a:p>
            <a:r>
              <a:rPr lang="en-US"/>
              <a:t>Click to edit Master title style</a:t>
            </a:r>
            <a:endParaRPr lang="en-IN"/>
          </a:p>
        </p:txBody>
      </p:sp>
      <p:sp>
        <p:nvSpPr>
          <p:cNvPr id="14" name="Chart Placeholder 13">
            <a:extLst>
              <a:ext uri="{FF2B5EF4-FFF2-40B4-BE49-F238E27FC236}">
                <a16:creationId xmlns:a16="http://schemas.microsoft.com/office/drawing/2014/main" id="{AA837C17-AB25-405F-9D1A-88B85BADF0CF}"/>
              </a:ext>
            </a:extLst>
          </p:cNvPr>
          <p:cNvSpPr>
            <a:spLocks noGrp="1"/>
          </p:cNvSpPr>
          <p:nvPr>
            <p:ph type="chart" sz="quarter" idx="12"/>
          </p:nvPr>
        </p:nvSpPr>
        <p:spPr>
          <a:xfrm>
            <a:off x="381000" y="2305879"/>
            <a:ext cx="11430000" cy="3853622"/>
          </a:xfrm>
        </p:spPr>
        <p:txBody>
          <a:bodyPr anchor="ctr">
            <a:normAutofit/>
          </a:bodyPr>
          <a:lstStyle>
            <a:lvl1pPr marL="0" indent="0" algn="ctr">
              <a:buNone/>
              <a:defRPr sz="1200" baseline="0"/>
            </a:lvl1pPr>
          </a:lstStyle>
          <a:p>
            <a:endParaRPr lang="en-GB"/>
          </a:p>
        </p:txBody>
      </p:sp>
    </p:spTree>
    <p:extLst>
      <p:ext uri="{BB962C8B-B14F-4D97-AF65-F5344CB8AC3E}">
        <p14:creationId xmlns:p14="http://schemas.microsoft.com/office/powerpoint/2010/main" val="2027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_3">
    <p:bg>
      <p:bgPr>
        <a:gradFill>
          <a:gsLst>
            <a:gs pos="0">
              <a:schemeClr val="bg2"/>
            </a:gs>
            <a:gs pos="100000">
              <a:schemeClr val="accent1"/>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9" name="Picture 8" descr="Text&#10;&#10;Description automatically generated">
            <a:extLst>
              <a:ext uri="{FF2B5EF4-FFF2-40B4-BE49-F238E27FC236}">
                <a16:creationId xmlns:a16="http://schemas.microsoft.com/office/drawing/2014/main" id="{07546131-B7BB-A430-1C56-5655E9755FCA}"/>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10" name="TextBox 9">
            <a:extLst>
              <a:ext uri="{FF2B5EF4-FFF2-40B4-BE49-F238E27FC236}">
                <a16:creationId xmlns:a16="http://schemas.microsoft.com/office/drawing/2014/main" id="{EC8727FE-405D-4A27-55AD-4A118BF6162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1" name="Date Placeholder 3">
            <a:extLst>
              <a:ext uri="{FF2B5EF4-FFF2-40B4-BE49-F238E27FC236}">
                <a16:creationId xmlns:a16="http://schemas.microsoft.com/office/drawing/2014/main" id="{8058ADA7-0FE6-4E57-9CFB-69F55800D86D}"/>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12688666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art process">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38" name="Text Placeholder 37">
            <a:extLst>
              <a:ext uri="{FF2B5EF4-FFF2-40B4-BE49-F238E27FC236}">
                <a16:creationId xmlns:a16="http://schemas.microsoft.com/office/drawing/2014/main" id="{01FA3BE7-440C-4567-9737-E766215F7907}"/>
              </a:ext>
            </a:extLst>
          </p:cNvPr>
          <p:cNvSpPr>
            <a:spLocks noGrp="1"/>
          </p:cNvSpPr>
          <p:nvPr>
            <p:ph type="body" sz="quarter" idx="30"/>
          </p:nvPr>
        </p:nvSpPr>
        <p:spPr>
          <a:xfrm>
            <a:off x="381000" y="1749425"/>
            <a:ext cx="11430000" cy="457200"/>
          </a:xfrm>
          <a:custGeom>
            <a:avLst/>
            <a:gdLst>
              <a:gd name="connsiteX0" fmla="*/ 114300 w 11430000"/>
              <a:gd name="connsiteY0" fmla="*/ 0 h 457200"/>
              <a:gd name="connsiteX1" fmla="*/ 11430000 w 11430000"/>
              <a:gd name="connsiteY1" fmla="*/ 0 h 457200"/>
              <a:gd name="connsiteX2" fmla="*/ 11315700 w 11430000"/>
              <a:gd name="connsiteY2" fmla="*/ 457200 h 457200"/>
              <a:gd name="connsiteX3" fmla="*/ 0 w 11430000"/>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1430000" h="457200">
                <a:moveTo>
                  <a:pt x="114300" y="0"/>
                </a:moveTo>
                <a:lnTo>
                  <a:pt x="11430000" y="0"/>
                </a:lnTo>
                <a:lnTo>
                  <a:pt x="11315700" y="457200"/>
                </a:lnTo>
                <a:lnTo>
                  <a:pt x="0" y="457200"/>
                </a:lnTo>
                <a:close/>
              </a:path>
            </a:pathLst>
          </a:custGeom>
          <a:solidFill>
            <a:schemeClr val="bg2"/>
          </a:solidFill>
        </p:spPr>
        <p:txBody>
          <a:bodyPr wrap="square" lIns="228600" tIns="45720" rIns="228600" bIns="45720" anchor="ctr">
            <a:noAutofit/>
          </a:bodyPr>
          <a:lstStyle>
            <a:lvl1pPr marL="0" indent="0">
              <a:lnSpc>
                <a:spcPct val="100000"/>
              </a:lnSpc>
              <a:spcBef>
                <a:spcPts val="0"/>
              </a:spcBef>
              <a:buNone/>
              <a:defRPr sz="1400" b="1" baseline="0">
                <a:solidFill>
                  <a:schemeClr val="bg1"/>
                </a:solidFill>
              </a:defRPr>
            </a:lvl1pPr>
          </a:lstStyle>
          <a:p>
            <a:pPr lvl="0"/>
            <a:r>
              <a:rPr lang="en-US"/>
              <a:t>Click to edit Master text styles</a:t>
            </a:r>
          </a:p>
        </p:txBody>
      </p:sp>
      <p:sp>
        <p:nvSpPr>
          <p:cNvPr id="9" name="Text Placeholder 33">
            <a:extLst>
              <a:ext uri="{FF2B5EF4-FFF2-40B4-BE49-F238E27FC236}">
                <a16:creationId xmlns:a16="http://schemas.microsoft.com/office/drawing/2014/main" id="{2D29DC9E-0F32-4CC5-8A57-6F047FD124AF}"/>
              </a:ext>
            </a:extLst>
          </p:cNvPr>
          <p:cNvSpPr>
            <a:spLocks noGrp="1"/>
          </p:cNvSpPr>
          <p:nvPr>
            <p:ph type="body" sz="quarter" idx="17" hasCustomPrompt="1"/>
          </p:nvPr>
        </p:nvSpPr>
        <p:spPr>
          <a:xfrm>
            <a:off x="381000"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0" name="Text Placeholder 7">
            <a:extLst>
              <a:ext uri="{FF2B5EF4-FFF2-40B4-BE49-F238E27FC236}">
                <a16:creationId xmlns:a16="http://schemas.microsoft.com/office/drawing/2014/main" id="{5B116856-F0BC-4944-B5E5-80DAC5BCAD77}"/>
              </a:ext>
            </a:extLst>
          </p:cNvPr>
          <p:cNvSpPr>
            <a:spLocks noGrp="1"/>
          </p:cNvSpPr>
          <p:nvPr>
            <p:ph type="body" sz="quarter" idx="18" hasCustomPrompt="1"/>
          </p:nvPr>
        </p:nvSpPr>
        <p:spPr>
          <a:xfrm>
            <a:off x="952500"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15" name="Text Placeholder 33">
            <a:extLst>
              <a:ext uri="{FF2B5EF4-FFF2-40B4-BE49-F238E27FC236}">
                <a16:creationId xmlns:a16="http://schemas.microsoft.com/office/drawing/2014/main" id="{7D99B4F2-3364-424A-8BD7-EEE0BE410B15}"/>
              </a:ext>
            </a:extLst>
          </p:cNvPr>
          <p:cNvSpPr>
            <a:spLocks noGrp="1"/>
          </p:cNvSpPr>
          <p:nvPr userDrawn="1">
            <p:ph type="body" sz="quarter" idx="19" hasCustomPrompt="1"/>
          </p:nvPr>
        </p:nvSpPr>
        <p:spPr>
          <a:xfrm>
            <a:off x="4338372"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6" name="Text Placeholder 7">
            <a:extLst>
              <a:ext uri="{FF2B5EF4-FFF2-40B4-BE49-F238E27FC236}">
                <a16:creationId xmlns:a16="http://schemas.microsoft.com/office/drawing/2014/main" id="{73EF1D9E-C3FA-40B4-BE61-216DACCD3DE3}"/>
              </a:ext>
            </a:extLst>
          </p:cNvPr>
          <p:cNvSpPr>
            <a:spLocks noGrp="1"/>
          </p:cNvSpPr>
          <p:nvPr userDrawn="1">
            <p:ph type="body" sz="quarter" idx="20" hasCustomPrompt="1"/>
          </p:nvPr>
        </p:nvSpPr>
        <p:spPr>
          <a:xfrm>
            <a:off x="4909872"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17" name="Text Placeholder 33">
            <a:extLst>
              <a:ext uri="{FF2B5EF4-FFF2-40B4-BE49-F238E27FC236}">
                <a16:creationId xmlns:a16="http://schemas.microsoft.com/office/drawing/2014/main" id="{6CD580D2-ACCF-451D-AABB-8DF1E53D3B73}"/>
              </a:ext>
            </a:extLst>
          </p:cNvPr>
          <p:cNvSpPr>
            <a:spLocks noGrp="1"/>
          </p:cNvSpPr>
          <p:nvPr userDrawn="1">
            <p:ph type="body" sz="quarter" idx="21" hasCustomPrompt="1"/>
          </p:nvPr>
        </p:nvSpPr>
        <p:spPr>
          <a:xfrm>
            <a:off x="8295746"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8" name="Text Placeholder 7">
            <a:extLst>
              <a:ext uri="{FF2B5EF4-FFF2-40B4-BE49-F238E27FC236}">
                <a16:creationId xmlns:a16="http://schemas.microsoft.com/office/drawing/2014/main" id="{AC072118-4B94-45EC-AA92-8B824DFF3B6E}"/>
              </a:ext>
            </a:extLst>
          </p:cNvPr>
          <p:cNvSpPr>
            <a:spLocks noGrp="1"/>
          </p:cNvSpPr>
          <p:nvPr userDrawn="1">
            <p:ph type="body" sz="quarter" idx="22" hasCustomPrompt="1"/>
          </p:nvPr>
        </p:nvSpPr>
        <p:spPr>
          <a:xfrm>
            <a:off x="8867246"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39" name="Text Placeholder 38">
            <a:extLst>
              <a:ext uri="{FF2B5EF4-FFF2-40B4-BE49-F238E27FC236}">
                <a16:creationId xmlns:a16="http://schemas.microsoft.com/office/drawing/2014/main" id="{8B05212D-AC3C-4B83-8E54-95BFED51015A}"/>
              </a:ext>
            </a:extLst>
          </p:cNvPr>
          <p:cNvSpPr>
            <a:spLocks noGrp="1"/>
          </p:cNvSpPr>
          <p:nvPr>
            <p:ph type="body" sz="quarter" idx="31"/>
          </p:nvPr>
        </p:nvSpPr>
        <p:spPr>
          <a:xfrm>
            <a:off x="381000" y="4482204"/>
            <a:ext cx="11430000" cy="457200"/>
          </a:xfrm>
          <a:custGeom>
            <a:avLst/>
            <a:gdLst>
              <a:gd name="connsiteX0" fmla="*/ 114300 w 11430000"/>
              <a:gd name="connsiteY0" fmla="*/ 0 h 457200"/>
              <a:gd name="connsiteX1" fmla="*/ 11430000 w 11430000"/>
              <a:gd name="connsiteY1" fmla="*/ 0 h 457200"/>
              <a:gd name="connsiteX2" fmla="*/ 11315700 w 11430000"/>
              <a:gd name="connsiteY2" fmla="*/ 457200 h 457200"/>
              <a:gd name="connsiteX3" fmla="*/ 0 w 11430000"/>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1430000" h="457200">
                <a:moveTo>
                  <a:pt x="114300" y="0"/>
                </a:moveTo>
                <a:lnTo>
                  <a:pt x="11430000" y="0"/>
                </a:lnTo>
                <a:lnTo>
                  <a:pt x="11315700" y="457200"/>
                </a:lnTo>
                <a:lnTo>
                  <a:pt x="0" y="457200"/>
                </a:lnTo>
                <a:close/>
              </a:path>
            </a:pathLst>
          </a:custGeom>
          <a:solidFill>
            <a:schemeClr val="bg2"/>
          </a:solidFill>
        </p:spPr>
        <p:txBody>
          <a:bodyPr wrap="square" lIns="228600" tIns="45720" rIns="228600" bIns="45720" anchor="ctr">
            <a:noAutofit/>
          </a:bodyPr>
          <a:lstStyle>
            <a:lvl1pPr marL="0" indent="0">
              <a:lnSpc>
                <a:spcPct val="100000"/>
              </a:lnSpc>
              <a:spcBef>
                <a:spcPts val="0"/>
              </a:spcBef>
              <a:buNone/>
              <a:defRPr sz="1400" b="1" baseline="0">
                <a:solidFill>
                  <a:schemeClr val="bg1"/>
                </a:solidFill>
              </a:defRPr>
            </a:lvl1pPr>
          </a:lstStyle>
          <a:p>
            <a:pPr lvl="0"/>
            <a:r>
              <a:rPr lang="en-US"/>
              <a:t>Click to edit Master text styles</a:t>
            </a:r>
          </a:p>
        </p:txBody>
      </p:sp>
      <p:sp>
        <p:nvSpPr>
          <p:cNvPr id="25" name="Text Placeholder 7">
            <a:extLst>
              <a:ext uri="{FF2B5EF4-FFF2-40B4-BE49-F238E27FC236}">
                <a16:creationId xmlns:a16="http://schemas.microsoft.com/office/drawing/2014/main" id="{04537093-CB2A-43BF-B751-47818D589D4B}"/>
              </a:ext>
            </a:extLst>
          </p:cNvPr>
          <p:cNvSpPr>
            <a:spLocks noGrp="1"/>
          </p:cNvSpPr>
          <p:nvPr>
            <p:ph type="body" sz="quarter" idx="24"/>
          </p:nvPr>
        </p:nvSpPr>
        <p:spPr>
          <a:xfrm>
            <a:off x="411956"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26" name="Text Placeholder 33">
            <a:extLst>
              <a:ext uri="{FF2B5EF4-FFF2-40B4-BE49-F238E27FC236}">
                <a16:creationId xmlns:a16="http://schemas.microsoft.com/office/drawing/2014/main" id="{3C16867A-C60E-43B4-B09F-F311F28C58DB}"/>
              </a:ext>
            </a:extLst>
          </p:cNvPr>
          <p:cNvSpPr>
            <a:spLocks noGrp="1"/>
          </p:cNvSpPr>
          <p:nvPr>
            <p:ph type="body" sz="quarter" idx="25" hasCustomPrompt="1"/>
          </p:nvPr>
        </p:nvSpPr>
        <p:spPr>
          <a:xfrm>
            <a:off x="381000"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1" name="Text Placeholder 7">
            <a:extLst>
              <a:ext uri="{FF2B5EF4-FFF2-40B4-BE49-F238E27FC236}">
                <a16:creationId xmlns:a16="http://schemas.microsoft.com/office/drawing/2014/main" id="{BEFEFEF0-23A5-4EE1-BC9C-F15C3234DCFC}"/>
              </a:ext>
            </a:extLst>
          </p:cNvPr>
          <p:cNvSpPr>
            <a:spLocks noGrp="1"/>
          </p:cNvSpPr>
          <p:nvPr>
            <p:ph type="body" sz="quarter" idx="26"/>
          </p:nvPr>
        </p:nvSpPr>
        <p:spPr>
          <a:xfrm>
            <a:off x="4369328"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2" name="Text Placeholder 33">
            <a:extLst>
              <a:ext uri="{FF2B5EF4-FFF2-40B4-BE49-F238E27FC236}">
                <a16:creationId xmlns:a16="http://schemas.microsoft.com/office/drawing/2014/main" id="{DAB87D3B-8786-44FE-8911-3CC50380320A}"/>
              </a:ext>
            </a:extLst>
          </p:cNvPr>
          <p:cNvSpPr>
            <a:spLocks noGrp="1"/>
          </p:cNvSpPr>
          <p:nvPr>
            <p:ph type="body" sz="quarter" idx="27" hasCustomPrompt="1"/>
          </p:nvPr>
        </p:nvSpPr>
        <p:spPr>
          <a:xfrm>
            <a:off x="4338372"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3" name="Text Placeholder 7">
            <a:extLst>
              <a:ext uri="{FF2B5EF4-FFF2-40B4-BE49-F238E27FC236}">
                <a16:creationId xmlns:a16="http://schemas.microsoft.com/office/drawing/2014/main" id="{2CBD6C4B-7454-4CAA-94A2-346564DBADA9}"/>
              </a:ext>
            </a:extLst>
          </p:cNvPr>
          <p:cNvSpPr>
            <a:spLocks noGrp="1"/>
          </p:cNvSpPr>
          <p:nvPr>
            <p:ph type="body" sz="quarter" idx="28"/>
          </p:nvPr>
        </p:nvSpPr>
        <p:spPr>
          <a:xfrm>
            <a:off x="8326700"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4" name="Text Placeholder 33">
            <a:extLst>
              <a:ext uri="{FF2B5EF4-FFF2-40B4-BE49-F238E27FC236}">
                <a16:creationId xmlns:a16="http://schemas.microsoft.com/office/drawing/2014/main" id="{95F6ACA5-F54D-4926-B176-77EB495C3C9A}"/>
              </a:ext>
            </a:extLst>
          </p:cNvPr>
          <p:cNvSpPr>
            <a:spLocks noGrp="1"/>
          </p:cNvSpPr>
          <p:nvPr>
            <p:ph type="body" sz="quarter" idx="29" hasCustomPrompt="1"/>
          </p:nvPr>
        </p:nvSpPr>
        <p:spPr>
          <a:xfrm>
            <a:off x="8295744"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2" name="Title 1">
            <a:extLst>
              <a:ext uri="{FF2B5EF4-FFF2-40B4-BE49-F238E27FC236}">
                <a16:creationId xmlns:a16="http://schemas.microsoft.com/office/drawing/2014/main" id="{9A786C44-7D06-8B20-4C66-3CD8542D411D}"/>
              </a:ext>
            </a:extLst>
          </p:cNvPr>
          <p:cNvSpPr>
            <a:spLocks noGrp="1"/>
          </p:cNvSpPr>
          <p:nvPr>
            <p:ph type="title"/>
          </p:nvPr>
        </p:nvSpPr>
        <p:spPr/>
        <p:txBody>
          <a:bodyPr>
            <a:noAutofit/>
          </a:bodyPr>
          <a:lstStyle/>
          <a:p>
            <a:r>
              <a:rPr lang="en-US"/>
              <a:t>Click to edit Master title style</a:t>
            </a:r>
            <a:endParaRPr lang="en-IN"/>
          </a:p>
        </p:txBody>
      </p:sp>
      <p:sp>
        <p:nvSpPr>
          <p:cNvPr id="20" name="Text Placeholder 33">
            <a:extLst>
              <a:ext uri="{FF2B5EF4-FFF2-40B4-BE49-F238E27FC236}">
                <a16:creationId xmlns:a16="http://schemas.microsoft.com/office/drawing/2014/main" id="{BB48EF12-FABA-4764-BFE6-5D5C961B2D9C}"/>
              </a:ext>
            </a:extLst>
          </p:cNvPr>
          <p:cNvSpPr>
            <a:spLocks noGrp="1"/>
          </p:cNvSpPr>
          <p:nvPr>
            <p:ph type="body" sz="quarter" idx="32" hasCustomPrompt="1"/>
          </p:nvPr>
        </p:nvSpPr>
        <p:spPr>
          <a:xfrm rot="5400000" flipH="1">
            <a:off x="3834606"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
        <p:nvSpPr>
          <p:cNvPr id="21" name="Text Placeholder 33">
            <a:extLst>
              <a:ext uri="{FF2B5EF4-FFF2-40B4-BE49-F238E27FC236}">
                <a16:creationId xmlns:a16="http://schemas.microsoft.com/office/drawing/2014/main" id="{29DA67F7-9E06-49BD-A8F7-907C889C5102}"/>
              </a:ext>
            </a:extLst>
          </p:cNvPr>
          <p:cNvSpPr>
            <a:spLocks noGrp="1"/>
          </p:cNvSpPr>
          <p:nvPr>
            <p:ph type="body" sz="quarter" idx="33" hasCustomPrompt="1"/>
          </p:nvPr>
        </p:nvSpPr>
        <p:spPr>
          <a:xfrm rot="5400000" flipH="1">
            <a:off x="7791978"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7668446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ird conta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C784EB7-0D22-4F5B-5100-1CBED4089EA5}"/>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3429809" cy="4410075"/>
          </a:xfrm>
        </p:spPr>
        <p:txBody>
          <a:bodyPr>
            <a:normAutofit/>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2">
            <a:extLst>
              <a:ext uri="{FF2B5EF4-FFF2-40B4-BE49-F238E27FC236}">
                <a16:creationId xmlns:a16="http://schemas.microsoft.com/office/drawing/2014/main" id="{DA8D3A63-E32D-AC27-6C75-32269B5E6D88}"/>
              </a:ext>
            </a:extLst>
          </p:cNvPr>
          <p:cNvSpPr>
            <a:spLocks noGrp="1"/>
          </p:cNvSpPr>
          <p:nvPr>
            <p:ph idx="11"/>
          </p:nvPr>
        </p:nvSpPr>
        <p:spPr>
          <a:xfrm>
            <a:off x="3957819" y="1749425"/>
            <a:ext cx="7853181" cy="4410075"/>
          </a:xfrm>
        </p:spPr>
        <p:txBody>
          <a:bodyPr>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CB3D49C-A884-FC35-712A-3A7F137AB674}"/>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865487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2880000" cy="504000"/>
          </a:xfrm>
          <a:prstGeom prst="chevron">
            <a:avLst>
              <a:gd name="adj" fmla="val 26962"/>
            </a:avLst>
          </a:prstGeom>
          <a:solidFill>
            <a:schemeClr val="bg2"/>
          </a:solidFill>
        </p:spPr>
        <p:txBody>
          <a:bodyPr anchor="ctr">
            <a:noAutofit/>
          </a:bodyPr>
          <a:lstStyle>
            <a:lvl1pPr marL="0" indent="0" algn="ctr">
              <a:buNone/>
              <a:defRPr sz="1400" b="1" i="0" baseline="0">
                <a:solidFill>
                  <a:schemeClr val="bg1"/>
                </a:solidFill>
              </a:defRPr>
            </a:lvl1pPr>
          </a:lstStyle>
          <a:p>
            <a:endParaRPr lang="en-GB"/>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3231000" y="1749425"/>
            <a:ext cx="2880000" cy="504000"/>
          </a:xfrm>
          <a:prstGeom prst="chevron">
            <a:avLst>
              <a:gd name="adj" fmla="val 26962"/>
            </a:avLst>
          </a:prstGeom>
          <a:solidFill>
            <a:schemeClr val="tx2"/>
          </a:solidFill>
        </p:spPr>
        <p:txBody>
          <a:bodyPr anchor="ctr">
            <a:noAutofit/>
          </a:bodyPr>
          <a:lstStyle>
            <a:lvl1pPr marL="0" indent="0" algn="ctr">
              <a:buNone/>
              <a:defRPr sz="1400" b="1" i="0" baseline="0">
                <a:solidFill>
                  <a:schemeClr val="bg1"/>
                </a:solidFill>
              </a:defRPr>
            </a:lvl1pPr>
          </a:lstStyle>
          <a:p>
            <a:endParaRPr lang="en-GB"/>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6081000" y="1749425"/>
            <a:ext cx="2880000" cy="504000"/>
          </a:xfrm>
          <a:prstGeom prst="chevron">
            <a:avLst>
              <a:gd name="adj" fmla="val 26962"/>
            </a:avLst>
          </a:prstGeom>
          <a:solidFill>
            <a:schemeClr val="accent1"/>
          </a:solidFill>
        </p:spPr>
        <p:txBody>
          <a:bodyPr anchor="ctr">
            <a:noAutofit/>
          </a:bodyPr>
          <a:lstStyle>
            <a:lvl1pPr marL="0" indent="0" algn="ctr">
              <a:buNone/>
              <a:defRPr sz="1400" b="1" i="0" baseline="0">
                <a:solidFill>
                  <a:schemeClr val="bg1"/>
                </a:solidFill>
              </a:defRPr>
            </a:lvl1pPr>
          </a:lstStyle>
          <a:p>
            <a:endParaRPr lang="en-GB"/>
          </a:p>
        </p:txBody>
      </p:sp>
      <p:sp>
        <p:nvSpPr>
          <p:cNvPr id="25" name="Text Placeholder 7">
            <a:extLst>
              <a:ext uri="{FF2B5EF4-FFF2-40B4-BE49-F238E27FC236}">
                <a16:creationId xmlns:a16="http://schemas.microsoft.com/office/drawing/2014/main" id="{0E2F756F-AF03-4556-9289-CDB256A92958}"/>
              </a:ext>
            </a:extLst>
          </p:cNvPr>
          <p:cNvSpPr>
            <a:spLocks noGrp="1"/>
          </p:cNvSpPr>
          <p:nvPr>
            <p:ph type="body" sz="quarter" idx="20"/>
          </p:nvPr>
        </p:nvSpPr>
        <p:spPr>
          <a:xfrm>
            <a:off x="8931000" y="1749425"/>
            <a:ext cx="2880000" cy="504000"/>
          </a:xfrm>
          <a:prstGeom prst="chevron">
            <a:avLst>
              <a:gd name="adj" fmla="val 26962"/>
            </a:avLst>
          </a:prstGeom>
          <a:solidFill>
            <a:schemeClr val="accent2"/>
          </a:solidFill>
        </p:spPr>
        <p:txBody>
          <a:bodyPr anchor="ctr">
            <a:noAutofit/>
          </a:bodyPr>
          <a:lstStyle>
            <a:lvl1pPr marL="0" indent="0" algn="ctr">
              <a:buNone/>
              <a:defRPr sz="1400" b="1" i="0" baseline="0">
                <a:solidFill>
                  <a:schemeClr val="tx1"/>
                </a:solidFill>
              </a:defRPr>
            </a:lvl1pPr>
          </a:lstStyle>
          <a:p>
            <a:endParaRPr lang="en-GB"/>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1000" y="2417977"/>
            <a:ext cx="2740293" cy="3741523"/>
          </a:xfrm>
        </p:spPr>
        <p:txBody>
          <a:bodyPr>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3">
            <a:extLst>
              <a:ext uri="{FF2B5EF4-FFF2-40B4-BE49-F238E27FC236}">
                <a16:creationId xmlns:a16="http://schemas.microsoft.com/office/drawing/2014/main" id="{E4FD5B61-4970-4EDF-A8D3-1142E965C9AF}"/>
              </a:ext>
            </a:extLst>
          </p:cNvPr>
          <p:cNvSpPr>
            <a:spLocks noGrp="1"/>
          </p:cNvSpPr>
          <p:nvPr>
            <p:ph type="body" sz="quarter" idx="25"/>
          </p:nvPr>
        </p:nvSpPr>
        <p:spPr>
          <a:xfrm>
            <a:off x="3231000" y="2417977"/>
            <a:ext cx="2740293" cy="3741523"/>
          </a:xfrm>
        </p:spPr>
        <p:txBody>
          <a:bodyPr>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a:extLst>
              <a:ext uri="{FF2B5EF4-FFF2-40B4-BE49-F238E27FC236}">
                <a16:creationId xmlns:a16="http://schemas.microsoft.com/office/drawing/2014/main" id="{73517E32-367A-4F58-B9B2-4BBA9810B22A}"/>
              </a:ext>
            </a:extLst>
          </p:cNvPr>
          <p:cNvSpPr>
            <a:spLocks noGrp="1"/>
          </p:cNvSpPr>
          <p:nvPr>
            <p:ph type="body" sz="quarter" idx="26"/>
          </p:nvPr>
        </p:nvSpPr>
        <p:spPr>
          <a:xfrm>
            <a:off x="6081000" y="2417977"/>
            <a:ext cx="2740293" cy="3741523"/>
          </a:xfrm>
        </p:spPr>
        <p:txBody>
          <a:bodyPr>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a:extLst>
              <a:ext uri="{FF2B5EF4-FFF2-40B4-BE49-F238E27FC236}">
                <a16:creationId xmlns:a16="http://schemas.microsoft.com/office/drawing/2014/main" id="{27CFCDD1-7300-49D4-B6A4-17076059AC61}"/>
              </a:ext>
            </a:extLst>
          </p:cNvPr>
          <p:cNvSpPr>
            <a:spLocks noGrp="1"/>
          </p:cNvSpPr>
          <p:nvPr>
            <p:ph type="body" sz="quarter" idx="27"/>
          </p:nvPr>
        </p:nvSpPr>
        <p:spPr>
          <a:xfrm>
            <a:off x="8931000" y="2417977"/>
            <a:ext cx="2740293" cy="3741523"/>
          </a:xfrm>
        </p:spPr>
        <p:txBody>
          <a:bodyPr>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29583713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style 2">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2880000" cy="504000"/>
          </a:xfrm>
          <a:prstGeom prst="parallelogram">
            <a:avLst/>
          </a:prstGeom>
          <a:solidFill>
            <a:schemeClr val="bg2"/>
          </a:solidFill>
          <a:ln>
            <a:noFill/>
          </a:ln>
        </p:spPr>
        <p:txBody>
          <a:bodyPr anchor="ctr">
            <a:normAutofit/>
          </a:bodyPr>
          <a:lstStyle>
            <a:lvl1pPr marL="0" indent="0" algn="ctr">
              <a:buNone/>
              <a:defRPr sz="1400" b="1" i="0" baseline="0">
                <a:solidFill>
                  <a:schemeClr val="bg1"/>
                </a:solidFill>
              </a:defRPr>
            </a:lvl1pPr>
          </a:lstStyle>
          <a:p>
            <a:endParaRPr lang="en-GB"/>
          </a:p>
        </p:txBody>
      </p:sp>
      <p:sp>
        <p:nvSpPr>
          <p:cNvPr id="7" name="Text Placeholder 6">
            <a:extLst>
              <a:ext uri="{FF2B5EF4-FFF2-40B4-BE49-F238E27FC236}">
                <a16:creationId xmlns:a16="http://schemas.microsoft.com/office/drawing/2014/main" id="{2ED6BD6F-3D42-44DD-B3DF-271B085640E4}"/>
              </a:ext>
            </a:extLst>
          </p:cNvPr>
          <p:cNvSpPr>
            <a:spLocks noGrp="1"/>
          </p:cNvSpPr>
          <p:nvPr>
            <p:ph type="body" sz="quarter" idx="19"/>
          </p:nvPr>
        </p:nvSpPr>
        <p:spPr>
          <a:xfrm>
            <a:off x="381000" y="2350632"/>
            <a:ext cx="2743200" cy="806407"/>
          </a:xfrm>
        </p:spPr>
        <p:txBody>
          <a:bodyPr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8" name="Text Placeholder 17">
            <a:extLst>
              <a:ext uri="{FF2B5EF4-FFF2-40B4-BE49-F238E27FC236}">
                <a16:creationId xmlns:a16="http://schemas.microsoft.com/office/drawing/2014/main" id="{CAE43DB4-051C-4304-9631-9084EA035E83}"/>
              </a:ext>
            </a:extLst>
          </p:cNvPr>
          <p:cNvSpPr>
            <a:spLocks noGrp="1"/>
          </p:cNvSpPr>
          <p:nvPr>
            <p:ph type="body" sz="quarter" idx="26"/>
          </p:nvPr>
        </p:nvSpPr>
        <p:spPr>
          <a:xfrm>
            <a:off x="3210262" y="2350632"/>
            <a:ext cx="8472803" cy="806407"/>
          </a:xfrm>
        </p:spPr>
        <p:txBody>
          <a:bodyPr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0" name="Text Placeholder 6">
            <a:extLst>
              <a:ext uri="{FF2B5EF4-FFF2-40B4-BE49-F238E27FC236}">
                <a16:creationId xmlns:a16="http://schemas.microsoft.com/office/drawing/2014/main" id="{90544517-A048-40DF-932A-B75E18619A69}"/>
              </a:ext>
            </a:extLst>
          </p:cNvPr>
          <p:cNvSpPr>
            <a:spLocks noGrp="1"/>
          </p:cNvSpPr>
          <p:nvPr>
            <p:ph type="body" sz="quarter" idx="21"/>
          </p:nvPr>
        </p:nvSpPr>
        <p:spPr>
          <a:xfrm>
            <a:off x="381000" y="3351453"/>
            <a:ext cx="2743200" cy="806407"/>
          </a:xfrm>
        </p:spPr>
        <p:txBody>
          <a:bodyPr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2" name="Text Placeholder 17">
            <a:extLst>
              <a:ext uri="{FF2B5EF4-FFF2-40B4-BE49-F238E27FC236}">
                <a16:creationId xmlns:a16="http://schemas.microsoft.com/office/drawing/2014/main" id="{9347B8D2-A3BC-46D3-B7D9-A5AB1CA5E6F3}"/>
              </a:ext>
            </a:extLst>
          </p:cNvPr>
          <p:cNvSpPr>
            <a:spLocks noGrp="1"/>
          </p:cNvSpPr>
          <p:nvPr>
            <p:ph type="body" sz="quarter" idx="27"/>
          </p:nvPr>
        </p:nvSpPr>
        <p:spPr>
          <a:xfrm>
            <a:off x="3210262" y="3351453"/>
            <a:ext cx="8472803" cy="806407"/>
          </a:xfrm>
        </p:spPr>
        <p:txBody>
          <a:bodyPr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2" name="Text Placeholder 6">
            <a:extLst>
              <a:ext uri="{FF2B5EF4-FFF2-40B4-BE49-F238E27FC236}">
                <a16:creationId xmlns:a16="http://schemas.microsoft.com/office/drawing/2014/main" id="{7C0B73FD-94B8-46D0-A27E-A927E824AF71}"/>
              </a:ext>
            </a:extLst>
          </p:cNvPr>
          <p:cNvSpPr>
            <a:spLocks noGrp="1"/>
          </p:cNvSpPr>
          <p:nvPr>
            <p:ph type="body" sz="quarter" idx="23"/>
          </p:nvPr>
        </p:nvSpPr>
        <p:spPr>
          <a:xfrm>
            <a:off x="381000" y="4352274"/>
            <a:ext cx="2743200" cy="806407"/>
          </a:xfrm>
        </p:spPr>
        <p:txBody>
          <a:bodyPr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3" name="Text Placeholder 17">
            <a:extLst>
              <a:ext uri="{FF2B5EF4-FFF2-40B4-BE49-F238E27FC236}">
                <a16:creationId xmlns:a16="http://schemas.microsoft.com/office/drawing/2014/main" id="{3C71A331-AA90-4DD1-A4A6-8BB65ADFF2C2}"/>
              </a:ext>
            </a:extLst>
          </p:cNvPr>
          <p:cNvSpPr>
            <a:spLocks noGrp="1"/>
          </p:cNvSpPr>
          <p:nvPr>
            <p:ph type="body" sz="quarter" idx="28"/>
          </p:nvPr>
        </p:nvSpPr>
        <p:spPr>
          <a:xfrm>
            <a:off x="3210262" y="4352274"/>
            <a:ext cx="8472803" cy="806407"/>
          </a:xfrm>
        </p:spPr>
        <p:txBody>
          <a:bodyPr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8" name="Text Placeholder 6">
            <a:extLst>
              <a:ext uri="{FF2B5EF4-FFF2-40B4-BE49-F238E27FC236}">
                <a16:creationId xmlns:a16="http://schemas.microsoft.com/office/drawing/2014/main" id="{A14452FE-099F-4196-9B11-FB7762D34F2E}"/>
              </a:ext>
            </a:extLst>
          </p:cNvPr>
          <p:cNvSpPr>
            <a:spLocks noGrp="1"/>
          </p:cNvSpPr>
          <p:nvPr>
            <p:ph type="body" sz="quarter" idx="25"/>
          </p:nvPr>
        </p:nvSpPr>
        <p:spPr>
          <a:xfrm>
            <a:off x="381000" y="5353093"/>
            <a:ext cx="2743200" cy="806407"/>
          </a:xfrm>
        </p:spPr>
        <p:txBody>
          <a:bodyPr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4" name="Text Placeholder 17">
            <a:extLst>
              <a:ext uri="{FF2B5EF4-FFF2-40B4-BE49-F238E27FC236}">
                <a16:creationId xmlns:a16="http://schemas.microsoft.com/office/drawing/2014/main" id="{AEA2D9F8-B0E3-41C4-8EFC-C18EDA4454FB}"/>
              </a:ext>
            </a:extLst>
          </p:cNvPr>
          <p:cNvSpPr>
            <a:spLocks noGrp="1"/>
          </p:cNvSpPr>
          <p:nvPr>
            <p:ph type="body" sz="quarter" idx="29"/>
          </p:nvPr>
        </p:nvSpPr>
        <p:spPr>
          <a:xfrm>
            <a:off x="3210262" y="5353093"/>
            <a:ext cx="8472803" cy="806407"/>
          </a:xfrm>
        </p:spPr>
        <p:txBody>
          <a:bodyPr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cxnSp>
        <p:nvCxnSpPr>
          <p:cNvPr id="36" name="Straight Connector 35">
            <a:extLst>
              <a:ext uri="{FF2B5EF4-FFF2-40B4-BE49-F238E27FC236}">
                <a16:creationId xmlns:a16="http://schemas.microsoft.com/office/drawing/2014/main" id="{2AA6A895-2040-4C3E-9A1B-8C415045D378}"/>
              </a:ext>
            </a:extLst>
          </p:cNvPr>
          <p:cNvCxnSpPr>
            <a:cxnSpLocks/>
          </p:cNvCxnSpPr>
          <p:nvPr userDrawn="1"/>
        </p:nvCxnSpPr>
        <p:spPr>
          <a:xfrm>
            <a:off x="381000" y="3254246"/>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EBF287A-0B2E-4BAB-B9FC-B2A7EB6D6166}"/>
              </a:ext>
            </a:extLst>
          </p:cNvPr>
          <p:cNvCxnSpPr>
            <a:cxnSpLocks/>
          </p:cNvCxnSpPr>
          <p:nvPr userDrawn="1"/>
        </p:nvCxnSpPr>
        <p:spPr>
          <a:xfrm>
            <a:off x="381000" y="4255067"/>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68DB3D-437D-438E-8167-4A133275C366}"/>
              </a:ext>
            </a:extLst>
          </p:cNvPr>
          <p:cNvCxnSpPr>
            <a:cxnSpLocks/>
          </p:cNvCxnSpPr>
          <p:nvPr userDrawn="1"/>
        </p:nvCxnSpPr>
        <p:spPr>
          <a:xfrm>
            <a:off x="381000" y="5255888"/>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E31A0D-2EED-DF92-2B80-3CF38A89ABF8}"/>
              </a:ext>
            </a:extLst>
          </p:cNvPr>
          <p:cNvSpPr>
            <a:spLocks noGrp="1"/>
          </p:cNvSpPr>
          <p:nvPr>
            <p:ph type="title"/>
          </p:nvPr>
        </p:nvSpPr>
        <p:spPr/>
        <p:txBody>
          <a:bodyPr/>
          <a:lstStyle/>
          <a:p>
            <a:r>
              <a:rPr lang="en-US"/>
              <a:t>Click to edit Master title style</a:t>
            </a:r>
            <a:endParaRPr lang="en-IN"/>
          </a:p>
        </p:txBody>
      </p:sp>
      <p:sp>
        <p:nvSpPr>
          <p:cNvPr id="16" name="Text Placeholder 15">
            <a:extLst>
              <a:ext uri="{FF2B5EF4-FFF2-40B4-BE49-F238E27FC236}">
                <a16:creationId xmlns:a16="http://schemas.microsoft.com/office/drawing/2014/main" id="{D501CDF0-53BC-4002-9AFF-A24B6D4F2433}"/>
              </a:ext>
            </a:extLst>
          </p:cNvPr>
          <p:cNvSpPr>
            <a:spLocks noGrp="1"/>
          </p:cNvSpPr>
          <p:nvPr>
            <p:ph type="body" sz="quarter" idx="18"/>
          </p:nvPr>
        </p:nvSpPr>
        <p:spPr>
          <a:xfrm>
            <a:off x="3210262" y="1749425"/>
            <a:ext cx="8600738" cy="504000"/>
          </a:xfrm>
          <a:custGeom>
            <a:avLst/>
            <a:gdLst>
              <a:gd name="connsiteX0" fmla="*/ 126000 w 8600738"/>
              <a:gd name="connsiteY0" fmla="*/ 0 h 504000"/>
              <a:gd name="connsiteX1" fmla="*/ 8600738 w 8600738"/>
              <a:gd name="connsiteY1" fmla="*/ 0 h 504000"/>
              <a:gd name="connsiteX2" fmla="*/ 8474738 w 8600738"/>
              <a:gd name="connsiteY2" fmla="*/ 504000 h 504000"/>
              <a:gd name="connsiteX3" fmla="*/ 0 w 8600738"/>
              <a:gd name="connsiteY3" fmla="*/ 504000 h 504000"/>
            </a:gdLst>
            <a:ahLst/>
            <a:cxnLst>
              <a:cxn ang="0">
                <a:pos x="connsiteX0" y="connsiteY0"/>
              </a:cxn>
              <a:cxn ang="0">
                <a:pos x="connsiteX1" y="connsiteY1"/>
              </a:cxn>
              <a:cxn ang="0">
                <a:pos x="connsiteX2" y="connsiteY2"/>
              </a:cxn>
              <a:cxn ang="0">
                <a:pos x="connsiteX3" y="connsiteY3"/>
              </a:cxn>
            </a:cxnLst>
            <a:rect l="l" t="t" r="r" b="b"/>
            <a:pathLst>
              <a:path w="8600738" h="504000">
                <a:moveTo>
                  <a:pt x="126000" y="0"/>
                </a:moveTo>
                <a:lnTo>
                  <a:pt x="8600738" y="0"/>
                </a:lnTo>
                <a:lnTo>
                  <a:pt x="8474738" y="504000"/>
                </a:lnTo>
                <a:lnTo>
                  <a:pt x="0" y="504000"/>
                </a:lnTo>
                <a:close/>
              </a:path>
            </a:pathLst>
          </a:custGeom>
          <a:solidFill>
            <a:schemeClr val="bg2"/>
          </a:solidFill>
          <a:ln>
            <a:noFill/>
          </a:ln>
        </p:spPr>
        <p:txBody>
          <a:bodyPr wrap="square" lIns="228600" tIns="45720" rIns="228600" bIns="45720" anchor="ctr">
            <a:noAutofit/>
          </a:bodyPr>
          <a:lstStyle>
            <a:lvl1pPr marL="0" indent="0" algn="l">
              <a:buNone/>
              <a:defRPr sz="1400" b="1" i="0" baseline="0">
                <a:solidFill>
                  <a:schemeClr val="bg1"/>
                </a:solidFill>
              </a:defRPr>
            </a:lvl1pPr>
          </a:lstStyle>
          <a:p>
            <a:endParaRPr lang="en-GB"/>
          </a:p>
        </p:txBody>
      </p:sp>
    </p:spTree>
    <p:extLst>
      <p:ext uri="{BB962C8B-B14F-4D97-AF65-F5344CB8AC3E}">
        <p14:creationId xmlns:p14="http://schemas.microsoft.com/office/powerpoint/2010/main" val="3769834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Split">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6" name="Text Placeholder 15">
            <a:extLst>
              <a:ext uri="{FF2B5EF4-FFF2-40B4-BE49-F238E27FC236}">
                <a16:creationId xmlns:a16="http://schemas.microsoft.com/office/drawing/2014/main" id="{6E1AA924-420F-3F2E-AD54-8F437A89B111}"/>
              </a:ext>
            </a:extLst>
          </p:cNvPr>
          <p:cNvSpPr>
            <a:spLocks noGrp="1"/>
          </p:cNvSpPr>
          <p:nvPr>
            <p:ph type="body" sz="quarter" idx="13" hasCustomPrompt="1"/>
          </p:nvPr>
        </p:nvSpPr>
        <p:spPr>
          <a:xfrm>
            <a:off x="381000"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a:extLst>
              <a:ext uri="{FF2B5EF4-FFF2-40B4-BE49-F238E27FC236}">
                <a16:creationId xmlns:a16="http://schemas.microsoft.com/office/drawing/2014/main" id="{07DFCC3D-79B1-B2C2-E5FE-DBB8CCD7D526}"/>
              </a:ext>
            </a:extLst>
          </p:cNvPr>
          <p:cNvSpPr>
            <a:spLocks noGrp="1"/>
          </p:cNvSpPr>
          <p:nvPr>
            <p:ph type="body" sz="quarter" idx="14" hasCustomPrompt="1"/>
          </p:nvPr>
        </p:nvSpPr>
        <p:spPr>
          <a:xfrm>
            <a:off x="4252912"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a:extLst>
              <a:ext uri="{FF2B5EF4-FFF2-40B4-BE49-F238E27FC236}">
                <a16:creationId xmlns:a16="http://schemas.microsoft.com/office/drawing/2014/main" id="{79B55756-003A-46FE-BC73-669E725E1109}"/>
              </a:ext>
            </a:extLst>
          </p:cNvPr>
          <p:cNvSpPr>
            <a:spLocks noGrp="1"/>
          </p:cNvSpPr>
          <p:nvPr>
            <p:ph type="body" sz="quarter" idx="15" hasCustomPrompt="1"/>
          </p:nvPr>
        </p:nvSpPr>
        <p:spPr>
          <a:xfrm>
            <a:off x="8124825"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a:extLst>
              <a:ext uri="{FF2B5EF4-FFF2-40B4-BE49-F238E27FC236}">
                <a16:creationId xmlns:a16="http://schemas.microsoft.com/office/drawing/2014/main" id="{C318CB7F-C49D-47F1-87E2-FE511F833271}"/>
              </a:ext>
            </a:extLst>
          </p:cNvPr>
          <p:cNvSpPr>
            <a:spLocks noGrp="1"/>
          </p:cNvSpPr>
          <p:nvPr>
            <p:ph type="body" sz="quarter" idx="17"/>
          </p:nvPr>
        </p:nvSpPr>
        <p:spPr>
          <a:xfrm>
            <a:off x="381000" y="2417977"/>
            <a:ext cx="3541321" cy="3741523"/>
          </a:xfrm>
        </p:spPr>
        <p:txBody>
          <a:bodyPr lIns="0" tIns="0" rIns="0" bIns="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3">
            <a:extLst>
              <a:ext uri="{FF2B5EF4-FFF2-40B4-BE49-F238E27FC236}">
                <a16:creationId xmlns:a16="http://schemas.microsoft.com/office/drawing/2014/main" id="{C7DB576C-7497-43FD-8CA9-9BB41AA91466}"/>
              </a:ext>
            </a:extLst>
          </p:cNvPr>
          <p:cNvSpPr>
            <a:spLocks noGrp="1"/>
          </p:cNvSpPr>
          <p:nvPr>
            <p:ph type="body" sz="quarter" idx="18"/>
          </p:nvPr>
        </p:nvSpPr>
        <p:spPr>
          <a:xfrm>
            <a:off x="4252912" y="2417977"/>
            <a:ext cx="3541321" cy="3741523"/>
          </a:xfrm>
        </p:spPr>
        <p:txBody>
          <a:bodyPr lIns="0" tIns="0" rIns="0" bIns="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3">
            <a:extLst>
              <a:ext uri="{FF2B5EF4-FFF2-40B4-BE49-F238E27FC236}">
                <a16:creationId xmlns:a16="http://schemas.microsoft.com/office/drawing/2014/main" id="{05D5D8F4-49EB-4ED6-A86D-7ACD625444D5}"/>
              </a:ext>
            </a:extLst>
          </p:cNvPr>
          <p:cNvSpPr>
            <a:spLocks noGrp="1"/>
          </p:cNvSpPr>
          <p:nvPr>
            <p:ph type="body" sz="quarter" idx="19"/>
          </p:nvPr>
        </p:nvSpPr>
        <p:spPr>
          <a:xfrm>
            <a:off x="8124825" y="2417977"/>
            <a:ext cx="3541321" cy="3741523"/>
          </a:xfrm>
        </p:spPr>
        <p:txBody>
          <a:bodyPr lIns="0" tIns="0" rIns="0" bIns="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9853CAFF-F64F-99F3-1C15-2943F43BCDD2}"/>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33207624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three parts v2">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5" name="Text Placeholder 4">
            <a:extLst>
              <a:ext uri="{FF2B5EF4-FFF2-40B4-BE49-F238E27FC236}">
                <a16:creationId xmlns:a16="http://schemas.microsoft.com/office/drawing/2014/main" id="{4C8178B9-9CAB-4111-AFE4-FCD91FCB3423}"/>
              </a:ext>
            </a:extLst>
          </p:cNvPr>
          <p:cNvSpPr>
            <a:spLocks noGrp="1"/>
          </p:cNvSpPr>
          <p:nvPr>
            <p:ph type="body" sz="quarter" idx="20"/>
          </p:nvPr>
        </p:nvSpPr>
        <p:spPr>
          <a:xfrm>
            <a:off x="381000" y="1755073"/>
            <a:ext cx="3749261" cy="595140"/>
          </a:xfrm>
          <a:prstGeom prst="homePlate">
            <a:avLst>
              <a:gd name="adj" fmla="val 27594"/>
            </a:avLst>
          </a:prstGeom>
          <a:solidFill>
            <a:schemeClr val="bg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8E43C7D5-1AE2-4969-8D61-6E81FFDA495F}"/>
              </a:ext>
            </a:extLst>
          </p:cNvPr>
          <p:cNvSpPr>
            <a:spLocks noGrp="1"/>
          </p:cNvSpPr>
          <p:nvPr>
            <p:ph type="body" sz="quarter" idx="21" hasCustomPrompt="1"/>
          </p:nvPr>
        </p:nvSpPr>
        <p:spPr>
          <a:xfrm>
            <a:off x="439565" y="1813638"/>
            <a:ext cx="478010" cy="478010"/>
          </a:xfrm>
          <a:solidFill>
            <a:schemeClr val="bg1"/>
          </a:solidFill>
        </p:spPr>
        <p:txBody>
          <a:bodyPr anchor="ctr">
            <a:noAutofit/>
          </a:bodyPr>
          <a:lstStyle>
            <a:lvl1pPr marL="0" indent="0" algn="ctr">
              <a:buNone/>
              <a:defRPr sz="1400" b="1" i="0" baseline="0">
                <a:solidFill>
                  <a:schemeClr val="bg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29" name="Text Placeholder 4">
            <a:extLst>
              <a:ext uri="{FF2B5EF4-FFF2-40B4-BE49-F238E27FC236}">
                <a16:creationId xmlns:a16="http://schemas.microsoft.com/office/drawing/2014/main" id="{3C12ACDB-7F6E-4D69-AC7C-B8CB4866B410}"/>
              </a:ext>
            </a:extLst>
          </p:cNvPr>
          <p:cNvSpPr>
            <a:spLocks noGrp="1"/>
          </p:cNvSpPr>
          <p:nvPr>
            <p:ph type="body" sz="quarter" idx="22"/>
          </p:nvPr>
        </p:nvSpPr>
        <p:spPr>
          <a:xfrm>
            <a:off x="4221370" y="1755073"/>
            <a:ext cx="3749261" cy="595140"/>
          </a:xfrm>
          <a:prstGeom prst="homePlate">
            <a:avLst>
              <a:gd name="adj" fmla="val 27594"/>
            </a:avLst>
          </a:prstGeom>
          <a:solidFill>
            <a:schemeClr val="tx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0" name="Text Placeholder 6">
            <a:extLst>
              <a:ext uri="{FF2B5EF4-FFF2-40B4-BE49-F238E27FC236}">
                <a16:creationId xmlns:a16="http://schemas.microsoft.com/office/drawing/2014/main" id="{382F72FC-E817-4134-991D-E5C6F62508B5}"/>
              </a:ext>
            </a:extLst>
          </p:cNvPr>
          <p:cNvSpPr>
            <a:spLocks noGrp="1"/>
          </p:cNvSpPr>
          <p:nvPr>
            <p:ph type="body" sz="quarter" idx="23" hasCustomPrompt="1"/>
          </p:nvPr>
        </p:nvSpPr>
        <p:spPr>
          <a:xfrm>
            <a:off x="4279935" y="1813638"/>
            <a:ext cx="478010" cy="478010"/>
          </a:xfrm>
          <a:solidFill>
            <a:schemeClr val="bg1"/>
          </a:solidFill>
        </p:spPr>
        <p:txBody>
          <a:bodyPr anchor="ctr">
            <a:noAutofit/>
          </a:bodyPr>
          <a:lstStyle>
            <a:lvl1pPr marL="0" indent="0" algn="ctr">
              <a:buNone/>
              <a:defRPr sz="1400" b="1" i="0" baseline="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31" name="Text Placeholder 4">
            <a:extLst>
              <a:ext uri="{FF2B5EF4-FFF2-40B4-BE49-F238E27FC236}">
                <a16:creationId xmlns:a16="http://schemas.microsoft.com/office/drawing/2014/main" id="{4718546A-E34E-48A7-97E3-DA30E04D45C6}"/>
              </a:ext>
            </a:extLst>
          </p:cNvPr>
          <p:cNvSpPr>
            <a:spLocks noGrp="1"/>
          </p:cNvSpPr>
          <p:nvPr>
            <p:ph type="body" sz="quarter" idx="24"/>
          </p:nvPr>
        </p:nvSpPr>
        <p:spPr>
          <a:xfrm>
            <a:off x="8061739" y="1755073"/>
            <a:ext cx="3749261" cy="595140"/>
          </a:xfrm>
          <a:prstGeom prst="homePlate">
            <a:avLst>
              <a:gd name="adj" fmla="val 27594"/>
            </a:avLst>
          </a:prstGeom>
          <a:solidFill>
            <a:schemeClr val="accent1"/>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2" name="Text Placeholder 6">
            <a:extLst>
              <a:ext uri="{FF2B5EF4-FFF2-40B4-BE49-F238E27FC236}">
                <a16:creationId xmlns:a16="http://schemas.microsoft.com/office/drawing/2014/main" id="{C416119A-9667-46B0-9AAA-E60DFF5910ED}"/>
              </a:ext>
            </a:extLst>
          </p:cNvPr>
          <p:cNvSpPr>
            <a:spLocks noGrp="1"/>
          </p:cNvSpPr>
          <p:nvPr>
            <p:ph type="body" sz="quarter" idx="25" hasCustomPrompt="1"/>
          </p:nvPr>
        </p:nvSpPr>
        <p:spPr>
          <a:xfrm>
            <a:off x="8120304" y="1813638"/>
            <a:ext cx="478010" cy="478010"/>
          </a:xfrm>
          <a:solidFill>
            <a:schemeClr val="bg1"/>
          </a:solidFill>
        </p:spPr>
        <p:txBody>
          <a:bodyPr anchor="ctr">
            <a:noAutofit/>
          </a:bodyPr>
          <a:lstStyle>
            <a:lvl1pPr marL="0" indent="0" algn="ctr">
              <a:buNone/>
              <a:defRPr sz="1400" b="1" i="0" baseline="0">
                <a:solidFill>
                  <a:schemeClr val="accent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4" name="Text Placeholder 3">
            <a:extLst>
              <a:ext uri="{FF2B5EF4-FFF2-40B4-BE49-F238E27FC236}">
                <a16:creationId xmlns:a16="http://schemas.microsoft.com/office/drawing/2014/main" id="{C318CB7F-C49D-47F1-87E2-FE511F833271}"/>
              </a:ext>
            </a:extLst>
          </p:cNvPr>
          <p:cNvSpPr>
            <a:spLocks noGrp="1"/>
          </p:cNvSpPr>
          <p:nvPr>
            <p:ph type="body" sz="quarter" idx="17"/>
          </p:nvPr>
        </p:nvSpPr>
        <p:spPr>
          <a:xfrm>
            <a:off x="381000" y="2417977"/>
            <a:ext cx="3578493" cy="3741523"/>
          </a:xfrm>
        </p:spPr>
        <p:txBody>
          <a:bodyPr>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3">
            <a:extLst>
              <a:ext uri="{FF2B5EF4-FFF2-40B4-BE49-F238E27FC236}">
                <a16:creationId xmlns:a16="http://schemas.microsoft.com/office/drawing/2014/main" id="{C7DB576C-7497-43FD-8CA9-9BB41AA91466}"/>
              </a:ext>
            </a:extLst>
          </p:cNvPr>
          <p:cNvSpPr>
            <a:spLocks noGrp="1"/>
          </p:cNvSpPr>
          <p:nvPr>
            <p:ph type="body" sz="quarter" idx="18"/>
          </p:nvPr>
        </p:nvSpPr>
        <p:spPr>
          <a:xfrm>
            <a:off x="4221370" y="2417977"/>
            <a:ext cx="3578493" cy="3741523"/>
          </a:xfrm>
        </p:spPr>
        <p:txBody>
          <a:bodyPr>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3">
            <a:extLst>
              <a:ext uri="{FF2B5EF4-FFF2-40B4-BE49-F238E27FC236}">
                <a16:creationId xmlns:a16="http://schemas.microsoft.com/office/drawing/2014/main" id="{05D5D8F4-49EB-4ED6-A86D-7ACD625444D5}"/>
              </a:ext>
            </a:extLst>
          </p:cNvPr>
          <p:cNvSpPr>
            <a:spLocks noGrp="1"/>
          </p:cNvSpPr>
          <p:nvPr>
            <p:ph type="body" sz="quarter" idx="19"/>
          </p:nvPr>
        </p:nvSpPr>
        <p:spPr>
          <a:xfrm>
            <a:off x="8061739" y="2417977"/>
            <a:ext cx="3578493" cy="3741523"/>
          </a:xfrm>
        </p:spPr>
        <p:txBody>
          <a:bodyPr>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AD172E33-86F4-7F47-E721-D74AD614F6D2}"/>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2047851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three parts v3 Horizontal">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4" name="Text Placeholder 5">
            <a:extLst>
              <a:ext uri="{FF2B5EF4-FFF2-40B4-BE49-F238E27FC236}">
                <a16:creationId xmlns:a16="http://schemas.microsoft.com/office/drawing/2014/main" id="{9B318FCF-7489-8375-35A6-A98945A34F8E}"/>
              </a:ext>
            </a:extLst>
          </p:cNvPr>
          <p:cNvSpPr>
            <a:spLocks noGrp="1"/>
          </p:cNvSpPr>
          <p:nvPr>
            <p:ph type="body" sz="quarter" idx="17"/>
          </p:nvPr>
        </p:nvSpPr>
        <p:spPr>
          <a:xfrm>
            <a:off x="381000" y="3235895"/>
            <a:ext cx="3461353" cy="2923605"/>
          </a:xfrm>
        </p:spPr>
        <p:txBody>
          <a:bodyPr lIns="0" tIns="45720" rIns="0" bIns="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9">
            <a:extLst>
              <a:ext uri="{FF2B5EF4-FFF2-40B4-BE49-F238E27FC236}">
                <a16:creationId xmlns:a16="http://schemas.microsoft.com/office/drawing/2014/main" id="{30EB2423-B41D-3C94-04F2-9092D0613BBC}"/>
              </a:ext>
            </a:extLst>
          </p:cNvPr>
          <p:cNvSpPr>
            <a:spLocks noGrp="1"/>
          </p:cNvSpPr>
          <p:nvPr>
            <p:ph type="body" sz="quarter" idx="18"/>
          </p:nvPr>
        </p:nvSpPr>
        <p:spPr>
          <a:xfrm>
            <a:off x="4252914" y="3235895"/>
            <a:ext cx="3461353" cy="2923605"/>
          </a:xfrm>
        </p:spPr>
        <p:txBody>
          <a:bodyPr lIns="0" tIns="45720" rIns="0" bIns="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Text Placeholder 17">
            <a:extLst>
              <a:ext uri="{FF2B5EF4-FFF2-40B4-BE49-F238E27FC236}">
                <a16:creationId xmlns:a16="http://schemas.microsoft.com/office/drawing/2014/main" id="{8B6DF26C-F1B7-F178-5867-9BC9A16A6682}"/>
              </a:ext>
            </a:extLst>
          </p:cNvPr>
          <p:cNvSpPr>
            <a:spLocks noGrp="1"/>
          </p:cNvSpPr>
          <p:nvPr>
            <p:ph type="body" sz="quarter" idx="19"/>
          </p:nvPr>
        </p:nvSpPr>
        <p:spPr>
          <a:xfrm>
            <a:off x="8124829" y="3235895"/>
            <a:ext cx="3461353" cy="2923605"/>
          </a:xfrm>
        </p:spPr>
        <p:txBody>
          <a:bodyPr lIns="0" tIns="45720" rIns="0" bIns="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33">
            <a:extLst>
              <a:ext uri="{FF2B5EF4-FFF2-40B4-BE49-F238E27FC236}">
                <a16:creationId xmlns:a16="http://schemas.microsoft.com/office/drawing/2014/main" id="{C52984A1-1010-4A2E-A163-00FE56218E9C}"/>
              </a:ext>
            </a:extLst>
          </p:cNvPr>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1" name="Text Placeholder 33">
            <a:extLst>
              <a:ext uri="{FF2B5EF4-FFF2-40B4-BE49-F238E27FC236}">
                <a16:creationId xmlns:a16="http://schemas.microsoft.com/office/drawing/2014/main" id="{1C2A04E1-F1A7-4E26-B64E-64699EDF58E9}"/>
              </a:ext>
            </a:extLst>
          </p:cNvPr>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2" name="Text Placeholder 33">
            <a:extLst>
              <a:ext uri="{FF2B5EF4-FFF2-40B4-BE49-F238E27FC236}">
                <a16:creationId xmlns:a16="http://schemas.microsoft.com/office/drawing/2014/main" id="{C13C4474-FFB3-4752-8C38-E108CE01360D}"/>
              </a:ext>
            </a:extLst>
          </p:cNvPr>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1420978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three parts v3 Horizontal">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5">
            <a:extLst>
              <a:ext uri="{FF2B5EF4-FFF2-40B4-BE49-F238E27FC236}">
                <a16:creationId xmlns:a16="http://schemas.microsoft.com/office/drawing/2014/main" id="{5C1B5B8F-8F7F-4A26-BA85-D4BA4E0DD80B}"/>
              </a:ext>
            </a:extLst>
          </p:cNvPr>
          <p:cNvSpPr>
            <a:spLocks noGrp="1"/>
          </p:cNvSpPr>
          <p:nvPr>
            <p:ph type="body" sz="quarter" idx="13" hasCustomPrompt="1"/>
          </p:nvPr>
        </p:nvSpPr>
        <p:spPr>
          <a:xfrm>
            <a:off x="381000"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3" name="Text Placeholder 22">
            <a:extLst>
              <a:ext uri="{FF2B5EF4-FFF2-40B4-BE49-F238E27FC236}">
                <a16:creationId xmlns:a16="http://schemas.microsoft.com/office/drawing/2014/main" id="{D5696695-91BA-4DC5-8AD3-6D6316100058}"/>
              </a:ext>
            </a:extLst>
          </p:cNvPr>
          <p:cNvSpPr>
            <a:spLocks noGrp="1"/>
          </p:cNvSpPr>
          <p:nvPr>
            <p:ph type="body" sz="quarter" idx="20" hasCustomPrompt="1"/>
          </p:nvPr>
        </p:nvSpPr>
        <p:spPr>
          <a:xfrm>
            <a:off x="466725"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6" name="Text Placeholder 15">
            <a:extLst>
              <a:ext uri="{FF2B5EF4-FFF2-40B4-BE49-F238E27FC236}">
                <a16:creationId xmlns:a16="http://schemas.microsoft.com/office/drawing/2014/main" id="{93437A52-D8B5-4EC5-893E-8E9C14C9782A}"/>
              </a:ext>
            </a:extLst>
          </p:cNvPr>
          <p:cNvSpPr>
            <a:spLocks noGrp="1"/>
          </p:cNvSpPr>
          <p:nvPr>
            <p:ph type="body" sz="quarter" idx="14" hasCustomPrompt="1"/>
          </p:nvPr>
        </p:nvSpPr>
        <p:spPr>
          <a:xfrm>
            <a:off x="4252914"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4" name="Text Placeholder 22">
            <a:extLst>
              <a:ext uri="{FF2B5EF4-FFF2-40B4-BE49-F238E27FC236}">
                <a16:creationId xmlns:a16="http://schemas.microsoft.com/office/drawing/2014/main" id="{AD406D3A-5C08-4C2E-95C7-B4F54419389D}"/>
              </a:ext>
            </a:extLst>
          </p:cNvPr>
          <p:cNvSpPr>
            <a:spLocks noGrp="1"/>
          </p:cNvSpPr>
          <p:nvPr>
            <p:ph type="body" sz="quarter" idx="21" hasCustomPrompt="1"/>
          </p:nvPr>
        </p:nvSpPr>
        <p:spPr>
          <a:xfrm>
            <a:off x="4338639"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9" name="Text Placeholder 15">
            <a:extLst>
              <a:ext uri="{FF2B5EF4-FFF2-40B4-BE49-F238E27FC236}">
                <a16:creationId xmlns:a16="http://schemas.microsoft.com/office/drawing/2014/main" id="{754A8B8C-8F54-4392-A714-5B1F21C6F90D}"/>
              </a:ext>
            </a:extLst>
          </p:cNvPr>
          <p:cNvSpPr>
            <a:spLocks noGrp="1"/>
          </p:cNvSpPr>
          <p:nvPr>
            <p:ph type="body" sz="quarter" idx="15" hasCustomPrompt="1"/>
          </p:nvPr>
        </p:nvSpPr>
        <p:spPr>
          <a:xfrm>
            <a:off x="8124829"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5" name="Text Placeholder 22">
            <a:extLst>
              <a:ext uri="{FF2B5EF4-FFF2-40B4-BE49-F238E27FC236}">
                <a16:creationId xmlns:a16="http://schemas.microsoft.com/office/drawing/2014/main" id="{5A82B1AE-89C0-4198-9AA9-402DB3406A54}"/>
              </a:ext>
            </a:extLst>
          </p:cNvPr>
          <p:cNvSpPr>
            <a:spLocks noGrp="1"/>
          </p:cNvSpPr>
          <p:nvPr>
            <p:ph type="body" sz="quarter" idx="22" hasCustomPrompt="1"/>
          </p:nvPr>
        </p:nvSpPr>
        <p:spPr>
          <a:xfrm>
            <a:off x="8210554"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20" name="Text Placeholder 5">
            <a:extLst>
              <a:ext uri="{FF2B5EF4-FFF2-40B4-BE49-F238E27FC236}">
                <a16:creationId xmlns:a16="http://schemas.microsoft.com/office/drawing/2014/main" id="{83BEE76C-FDC0-4E76-8723-9E9D8A5D989F}"/>
              </a:ext>
            </a:extLst>
          </p:cNvPr>
          <p:cNvSpPr>
            <a:spLocks noGrp="1"/>
          </p:cNvSpPr>
          <p:nvPr>
            <p:ph type="body" sz="quarter" idx="17"/>
          </p:nvPr>
        </p:nvSpPr>
        <p:spPr>
          <a:xfrm>
            <a:off x="381000" y="3235895"/>
            <a:ext cx="3461353" cy="2923605"/>
          </a:xfrm>
        </p:spPr>
        <p:txBody>
          <a:bodyPr lIns="0" tIns="45720" rIns="0" bIns="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9">
            <a:extLst>
              <a:ext uri="{FF2B5EF4-FFF2-40B4-BE49-F238E27FC236}">
                <a16:creationId xmlns:a16="http://schemas.microsoft.com/office/drawing/2014/main" id="{5278850B-74B2-4F43-8452-FEE8AEA3003C}"/>
              </a:ext>
            </a:extLst>
          </p:cNvPr>
          <p:cNvSpPr>
            <a:spLocks noGrp="1"/>
          </p:cNvSpPr>
          <p:nvPr>
            <p:ph type="body" sz="quarter" idx="18"/>
          </p:nvPr>
        </p:nvSpPr>
        <p:spPr>
          <a:xfrm>
            <a:off x="4252914" y="3235895"/>
            <a:ext cx="3461353" cy="2923605"/>
          </a:xfrm>
        </p:spPr>
        <p:txBody>
          <a:bodyPr lIns="0" tIns="45720" rIns="0" bIns="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7">
            <a:extLst>
              <a:ext uri="{FF2B5EF4-FFF2-40B4-BE49-F238E27FC236}">
                <a16:creationId xmlns:a16="http://schemas.microsoft.com/office/drawing/2014/main" id="{43C9F12F-ED06-41E8-99FD-389F9E094854}"/>
              </a:ext>
            </a:extLst>
          </p:cNvPr>
          <p:cNvSpPr>
            <a:spLocks noGrp="1"/>
          </p:cNvSpPr>
          <p:nvPr>
            <p:ph type="body" sz="quarter" idx="19"/>
          </p:nvPr>
        </p:nvSpPr>
        <p:spPr>
          <a:xfrm>
            <a:off x="8124829" y="3235895"/>
            <a:ext cx="3461353" cy="2923605"/>
          </a:xfrm>
        </p:spPr>
        <p:txBody>
          <a:bodyPr lIns="0" tIns="45720" rIns="0" bIns="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a:extLst>
              <a:ext uri="{FF2B5EF4-FFF2-40B4-BE49-F238E27FC236}">
                <a16:creationId xmlns:a16="http://schemas.microsoft.com/office/drawing/2014/main" id="{32BFFA38-4355-040C-6637-C75BBF684907}"/>
              </a:ext>
            </a:extLst>
          </p:cNvPr>
          <p:cNvSpPr>
            <a:spLocks noGrp="1"/>
          </p:cNvSpPr>
          <p:nvPr>
            <p:ph type="title"/>
          </p:nvPr>
        </p:nvSpPr>
        <p:spPr/>
        <p:txBody>
          <a:bodyPr/>
          <a:lstStyle/>
          <a:p>
            <a:r>
              <a:rPr lang="en-US"/>
              <a:t>Click to edit Master title style</a:t>
            </a:r>
            <a:endParaRPr lang="en-IN"/>
          </a:p>
        </p:txBody>
      </p:sp>
      <p:sp>
        <p:nvSpPr>
          <p:cNvPr id="17" name="Text Placeholder 33">
            <a:extLst>
              <a:ext uri="{FF2B5EF4-FFF2-40B4-BE49-F238E27FC236}">
                <a16:creationId xmlns:a16="http://schemas.microsoft.com/office/drawing/2014/main" id="{581B735E-0A7D-404F-AF50-ECD0DF6C38EF}"/>
              </a:ext>
            </a:extLst>
          </p:cNvPr>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a:extLst>
              <a:ext uri="{FF2B5EF4-FFF2-40B4-BE49-F238E27FC236}">
                <a16:creationId xmlns:a16="http://schemas.microsoft.com/office/drawing/2014/main" id="{FA067AC5-AD8D-44E6-8C58-DC1EFE6D56B8}"/>
              </a:ext>
            </a:extLst>
          </p:cNvPr>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9" name="Text Placeholder 33">
            <a:extLst>
              <a:ext uri="{FF2B5EF4-FFF2-40B4-BE49-F238E27FC236}">
                <a16:creationId xmlns:a16="http://schemas.microsoft.com/office/drawing/2014/main" id="{CC3191A3-6685-4D82-8271-A0BD93145843}"/>
              </a:ext>
            </a:extLst>
          </p:cNvPr>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52448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part action and results slide">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7" name="Text Placeholder 2">
            <a:extLst>
              <a:ext uri="{FF2B5EF4-FFF2-40B4-BE49-F238E27FC236}">
                <a16:creationId xmlns:a16="http://schemas.microsoft.com/office/drawing/2014/main" id="{358B9C44-67A1-F19A-2F90-8D163C4BCE39}"/>
              </a:ext>
            </a:extLst>
          </p:cNvPr>
          <p:cNvSpPr>
            <a:spLocks noGrp="1"/>
          </p:cNvSpPr>
          <p:nvPr>
            <p:ph type="body" sz="quarter" idx="18"/>
          </p:nvPr>
        </p:nvSpPr>
        <p:spPr>
          <a:xfrm>
            <a:off x="381000" y="1749425"/>
            <a:ext cx="68580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8" name="Text Placeholder 2">
            <a:extLst>
              <a:ext uri="{FF2B5EF4-FFF2-40B4-BE49-F238E27FC236}">
                <a16:creationId xmlns:a16="http://schemas.microsoft.com/office/drawing/2014/main" id="{F33E1813-119B-F20B-6245-2B1293AEBFA2}"/>
              </a:ext>
            </a:extLst>
          </p:cNvPr>
          <p:cNvSpPr>
            <a:spLocks noGrp="1"/>
          </p:cNvSpPr>
          <p:nvPr>
            <p:ph type="body" sz="quarter" idx="19"/>
          </p:nvPr>
        </p:nvSpPr>
        <p:spPr>
          <a:xfrm>
            <a:off x="7696200" y="1749425"/>
            <a:ext cx="41148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9" name="Text Placeholder 2">
            <a:extLst>
              <a:ext uri="{FF2B5EF4-FFF2-40B4-BE49-F238E27FC236}">
                <a16:creationId xmlns:a16="http://schemas.microsoft.com/office/drawing/2014/main" id="{C6052DD7-6318-B41C-E822-0A9B0261D4B8}"/>
              </a:ext>
            </a:extLst>
          </p:cNvPr>
          <p:cNvSpPr>
            <a:spLocks noGrp="1"/>
          </p:cNvSpPr>
          <p:nvPr>
            <p:ph type="body" sz="quarter" idx="20"/>
          </p:nvPr>
        </p:nvSpPr>
        <p:spPr>
          <a:xfrm>
            <a:off x="381000" y="2181637"/>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0" name="Text Placeholder 2">
            <a:extLst>
              <a:ext uri="{FF2B5EF4-FFF2-40B4-BE49-F238E27FC236}">
                <a16:creationId xmlns:a16="http://schemas.microsoft.com/office/drawing/2014/main" id="{C2DA6305-14EF-58A7-D4A9-53DF9F80464B}"/>
              </a:ext>
            </a:extLst>
          </p:cNvPr>
          <p:cNvSpPr>
            <a:spLocks noGrp="1"/>
          </p:cNvSpPr>
          <p:nvPr>
            <p:ph type="body" sz="quarter" idx="29"/>
          </p:nvPr>
        </p:nvSpPr>
        <p:spPr>
          <a:xfrm>
            <a:off x="7696200" y="2181637"/>
            <a:ext cx="4114800" cy="685800"/>
          </a:xfrm>
        </p:spPr>
        <p:txBody>
          <a:bodyPr tIns="0" anchor="ctr"/>
          <a:lstStyle>
            <a:lvl1pPr marL="0" indent="0">
              <a:buNone/>
              <a:defRPr sz="1200" b="0"/>
            </a:lvl1pPr>
          </a:lstStyle>
          <a:p>
            <a:pPr lvl="0"/>
            <a:r>
              <a:rPr lang="en-US"/>
              <a:t>Click to edit Master text styles</a:t>
            </a:r>
          </a:p>
        </p:txBody>
      </p:sp>
      <p:sp>
        <p:nvSpPr>
          <p:cNvPr id="11" name="Text Placeholder 2">
            <a:extLst>
              <a:ext uri="{FF2B5EF4-FFF2-40B4-BE49-F238E27FC236}">
                <a16:creationId xmlns:a16="http://schemas.microsoft.com/office/drawing/2014/main" id="{0B295A86-55EA-E45B-DE4B-3A4F945641B0}"/>
              </a:ext>
            </a:extLst>
          </p:cNvPr>
          <p:cNvSpPr>
            <a:spLocks noGrp="1"/>
          </p:cNvSpPr>
          <p:nvPr>
            <p:ph type="body" sz="quarter" idx="21"/>
          </p:nvPr>
        </p:nvSpPr>
        <p:spPr>
          <a:xfrm>
            <a:off x="381000" y="3004653"/>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2" name="Text Placeholder 2">
            <a:extLst>
              <a:ext uri="{FF2B5EF4-FFF2-40B4-BE49-F238E27FC236}">
                <a16:creationId xmlns:a16="http://schemas.microsoft.com/office/drawing/2014/main" id="{32A1CD0D-D016-7206-D06A-2F07D0C45755}"/>
              </a:ext>
            </a:extLst>
          </p:cNvPr>
          <p:cNvSpPr>
            <a:spLocks noGrp="1"/>
          </p:cNvSpPr>
          <p:nvPr>
            <p:ph type="body" sz="quarter" idx="30"/>
          </p:nvPr>
        </p:nvSpPr>
        <p:spPr>
          <a:xfrm>
            <a:off x="7696200" y="3004653"/>
            <a:ext cx="4114800" cy="685800"/>
          </a:xfrm>
        </p:spPr>
        <p:txBody>
          <a:bodyPr tIns="0" anchor="ctr"/>
          <a:lstStyle>
            <a:lvl1pPr marL="0" indent="0">
              <a:buNone/>
              <a:defRPr sz="1200" b="0"/>
            </a:lvl1pPr>
          </a:lstStyle>
          <a:p>
            <a:pPr lvl="0"/>
            <a:r>
              <a:rPr lang="en-US"/>
              <a:t>Click to edit Master text styles</a:t>
            </a:r>
          </a:p>
        </p:txBody>
      </p:sp>
      <p:sp>
        <p:nvSpPr>
          <p:cNvPr id="13" name="Text Placeholder 2">
            <a:extLst>
              <a:ext uri="{FF2B5EF4-FFF2-40B4-BE49-F238E27FC236}">
                <a16:creationId xmlns:a16="http://schemas.microsoft.com/office/drawing/2014/main" id="{36C08BA1-17A1-DE85-A338-38E67AB59160}"/>
              </a:ext>
            </a:extLst>
          </p:cNvPr>
          <p:cNvSpPr>
            <a:spLocks noGrp="1"/>
          </p:cNvSpPr>
          <p:nvPr>
            <p:ph type="body" sz="quarter" idx="22"/>
          </p:nvPr>
        </p:nvSpPr>
        <p:spPr>
          <a:xfrm>
            <a:off x="381000" y="3827669"/>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5" name="Text Placeholder 2">
            <a:extLst>
              <a:ext uri="{FF2B5EF4-FFF2-40B4-BE49-F238E27FC236}">
                <a16:creationId xmlns:a16="http://schemas.microsoft.com/office/drawing/2014/main" id="{A6910E45-C528-843E-E68C-96381B332C87}"/>
              </a:ext>
            </a:extLst>
          </p:cNvPr>
          <p:cNvSpPr>
            <a:spLocks noGrp="1"/>
          </p:cNvSpPr>
          <p:nvPr>
            <p:ph type="body" sz="quarter" idx="31"/>
          </p:nvPr>
        </p:nvSpPr>
        <p:spPr>
          <a:xfrm>
            <a:off x="7696200" y="3827669"/>
            <a:ext cx="4114800" cy="685800"/>
          </a:xfrm>
        </p:spPr>
        <p:txBody>
          <a:bodyPr tIns="0" anchor="ctr"/>
          <a:lstStyle>
            <a:lvl1pPr marL="0" indent="0">
              <a:buNone/>
              <a:defRPr sz="1200" b="0"/>
            </a:lvl1pPr>
          </a:lstStyle>
          <a:p>
            <a:pPr lvl="0"/>
            <a:r>
              <a:rPr lang="en-US"/>
              <a:t>Click to edit Master text styles</a:t>
            </a:r>
          </a:p>
        </p:txBody>
      </p:sp>
      <p:sp>
        <p:nvSpPr>
          <p:cNvPr id="16" name="Text Placeholder 2">
            <a:extLst>
              <a:ext uri="{FF2B5EF4-FFF2-40B4-BE49-F238E27FC236}">
                <a16:creationId xmlns:a16="http://schemas.microsoft.com/office/drawing/2014/main" id="{C146AFD0-EB4E-19A1-2B98-AF43D3C42456}"/>
              </a:ext>
            </a:extLst>
          </p:cNvPr>
          <p:cNvSpPr>
            <a:spLocks noGrp="1"/>
          </p:cNvSpPr>
          <p:nvPr>
            <p:ph type="body" sz="quarter" idx="23"/>
          </p:nvPr>
        </p:nvSpPr>
        <p:spPr>
          <a:xfrm>
            <a:off x="381000" y="4650685"/>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7" name="Text Placeholder 2">
            <a:extLst>
              <a:ext uri="{FF2B5EF4-FFF2-40B4-BE49-F238E27FC236}">
                <a16:creationId xmlns:a16="http://schemas.microsoft.com/office/drawing/2014/main" id="{74EAEBFB-1FC7-20E0-2AF9-DF1DE42449B2}"/>
              </a:ext>
            </a:extLst>
          </p:cNvPr>
          <p:cNvSpPr>
            <a:spLocks noGrp="1"/>
          </p:cNvSpPr>
          <p:nvPr>
            <p:ph type="body" sz="quarter" idx="32"/>
          </p:nvPr>
        </p:nvSpPr>
        <p:spPr>
          <a:xfrm>
            <a:off x="7696200" y="4650685"/>
            <a:ext cx="4114800" cy="685800"/>
          </a:xfrm>
        </p:spPr>
        <p:txBody>
          <a:bodyPr tIns="0" anchor="ctr"/>
          <a:lstStyle>
            <a:lvl1pPr marL="0" indent="0">
              <a:buNone/>
              <a:defRPr sz="1200" b="0"/>
            </a:lvl1pPr>
          </a:lstStyle>
          <a:p>
            <a:pPr lvl="0"/>
            <a:r>
              <a:rPr lang="en-US"/>
              <a:t>Click to edit Master text styles</a:t>
            </a:r>
          </a:p>
        </p:txBody>
      </p:sp>
      <p:sp>
        <p:nvSpPr>
          <p:cNvPr id="18" name="Text Placeholder 2">
            <a:extLst>
              <a:ext uri="{FF2B5EF4-FFF2-40B4-BE49-F238E27FC236}">
                <a16:creationId xmlns:a16="http://schemas.microsoft.com/office/drawing/2014/main" id="{249BE5BE-1B8E-A14C-8514-E56E51B79317}"/>
              </a:ext>
            </a:extLst>
          </p:cNvPr>
          <p:cNvSpPr>
            <a:spLocks noGrp="1"/>
          </p:cNvSpPr>
          <p:nvPr>
            <p:ph type="body" sz="quarter" idx="24"/>
          </p:nvPr>
        </p:nvSpPr>
        <p:spPr>
          <a:xfrm>
            <a:off x="381000" y="5473700"/>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9" name="Text Placeholder 2">
            <a:extLst>
              <a:ext uri="{FF2B5EF4-FFF2-40B4-BE49-F238E27FC236}">
                <a16:creationId xmlns:a16="http://schemas.microsoft.com/office/drawing/2014/main" id="{F51EDD64-FBB9-AC9B-0D49-1C0778F2764F}"/>
              </a:ext>
            </a:extLst>
          </p:cNvPr>
          <p:cNvSpPr>
            <a:spLocks noGrp="1"/>
          </p:cNvSpPr>
          <p:nvPr>
            <p:ph type="body" sz="quarter" idx="33"/>
          </p:nvPr>
        </p:nvSpPr>
        <p:spPr>
          <a:xfrm>
            <a:off x="7696200" y="5473700"/>
            <a:ext cx="4114800" cy="685800"/>
          </a:xfrm>
        </p:spPr>
        <p:txBody>
          <a:bodyPr tIns="0" anchor="ctr"/>
          <a:lstStyle>
            <a:lvl1pPr marL="0" indent="0">
              <a:buNone/>
              <a:defRPr sz="1200" b="0"/>
            </a:lvl1pPr>
          </a:lstStyle>
          <a:p>
            <a:pPr lvl="0"/>
            <a:r>
              <a:rPr lang="en-US"/>
              <a:t>Click to edit Master text styles</a:t>
            </a:r>
          </a:p>
        </p:txBody>
      </p:sp>
      <p:sp>
        <p:nvSpPr>
          <p:cNvPr id="20" name="Text Placeholder 33">
            <a:extLst>
              <a:ext uri="{FF2B5EF4-FFF2-40B4-BE49-F238E27FC236}">
                <a16:creationId xmlns:a16="http://schemas.microsoft.com/office/drawing/2014/main" id="{D0FA5101-23ED-4274-8DE4-4D15014FC2FA}"/>
              </a:ext>
            </a:extLst>
          </p:cNvPr>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1" name="Text Placeholder 33">
            <a:extLst>
              <a:ext uri="{FF2B5EF4-FFF2-40B4-BE49-F238E27FC236}">
                <a16:creationId xmlns:a16="http://schemas.microsoft.com/office/drawing/2014/main" id="{C8AB2199-85DF-43D2-9C91-C454A629DC2B}"/>
              </a:ext>
            </a:extLst>
          </p:cNvPr>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2" name="Text Placeholder 33">
            <a:extLst>
              <a:ext uri="{FF2B5EF4-FFF2-40B4-BE49-F238E27FC236}">
                <a16:creationId xmlns:a16="http://schemas.microsoft.com/office/drawing/2014/main" id="{31187B0D-2526-43B5-9BA9-02DDEAC64A15}"/>
              </a:ext>
            </a:extLst>
          </p:cNvPr>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3" name="Text Placeholder 33">
            <a:extLst>
              <a:ext uri="{FF2B5EF4-FFF2-40B4-BE49-F238E27FC236}">
                <a16:creationId xmlns:a16="http://schemas.microsoft.com/office/drawing/2014/main" id="{FA307AD5-7634-4142-A822-22527C29404B}"/>
              </a:ext>
            </a:extLst>
          </p:cNvPr>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4" name="Text Placeholder 33">
            <a:extLst>
              <a:ext uri="{FF2B5EF4-FFF2-40B4-BE49-F238E27FC236}">
                <a16:creationId xmlns:a16="http://schemas.microsoft.com/office/drawing/2014/main" id="{A906489B-C890-41CB-99F1-DC3F60AFDE6D}"/>
              </a:ext>
            </a:extLst>
          </p:cNvPr>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2295722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art action and results slide">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a:extLst>
              <a:ext uri="{FF2B5EF4-FFF2-40B4-BE49-F238E27FC236}">
                <a16:creationId xmlns:a16="http://schemas.microsoft.com/office/drawing/2014/main" id="{C512CF03-D66D-4D74-84B4-1EA1A76822BB}"/>
              </a:ext>
            </a:extLst>
          </p:cNvPr>
          <p:cNvSpPr>
            <a:spLocks noGrp="1"/>
          </p:cNvSpPr>
          <p:nvPr>
            <p:ph type="body" sz="quarter" idx="18"/>
          </p:nvPr>
        </p:nvSpPr>
        <p:spPr>
          <a:xfrm>
            <a:off x="381000" y="1749425"/>
            <a:ext cx="68580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30" name="Text Placeholder 2">
            <a:extLst>
              <a:ext uri="{FF2B5EF4-FFF2-40B4-BE49-F238E27FC236}">
                <a16:creationId xmlns:a16="http://schemas.microsoft.com/office/drawing/2014/main" id="{6A796000-C557-4E7F-995F-76BEDD8AC992}"/>
              </a:ext>
            </a:extLst>
          </p:cNvPr>
          <p:cNvSpPr>
            <a:spLocks noGrp="1"/>
          </p:cNvSpPr>
          <p:nvPr>
            <p:ph type="body" sz="quarter" idx="19"/>
          </p:nvPr>
        </p:nvSpPr>
        <p:spPr>
          <a:xfrm>
            <a:off x="7696200" y="1749425"/>
            <a:ext cx="41148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31" name="Text Placeholder 2">
            <a:extLst>
              <a:ext uri="{FF2B5EF4-FFF2-40B4-BE49-F238E27FC236}">
                <a16:creationId xmlns:a16="http://schemas.microsoft.com/office/drawing/2014/main" id="{A6F900C4-405C-454A-81EA-4FC1885A6314}"/>
              </a:ext>
            </a:extLst>
          </p:cNvPr>
          <p:cNvSpPr>
            <a:spLocks noGrp="1"/>
          </p:cNvSpPr>
          <p:nvPr>
            <p:ph type="body" sz="quarter" idx="20"/>
          </p:nvPr>
        </p:nvSpPr>
        <p:spPr>
          <a:xfrm>
            <a:off x="381000" y="2181637"/>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49" name="Text Placeholder 48">
            <a:extLst>
              <a:ext uri="{FF2B5EF4-FFF2-40B4-BE49-F238E27FC236}">
                <a16:creationId xmlns:a16="http://schemas.microsoft.com/office/drawing/2014/main" id="{62643F1E-76F9-442A-B8AD-BE6A6EB42079}"/>
              </a:ext>
            </a:extLst>
          </p:cNvPr>
          <p:cNvSpPr>
            <a:spLocks noGrp="1"/>
          </p:cNvSpPr>
          <p:nvPr>
            <p:ph type="body" sz="quarter" idx="34"/>
          </p:nvPr>
        </p:nvSpPr>
        <p:spPr>
          <a:xfrm>
            <a:off x="1641207" y="2181637"/>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a:defRPr sz="1200" baseline="0">
                <a:solidFill>
                  <a:schemeClr val="bg1"/>
                </a:solidFill>
              </a:defRPr>
            </a:lvl1pPr>
          </a:lstStyle>
          <a:p>
            <a:pPr lvl="0"/>
            <a:r>
              <a:rPr lang="en-US"/>
              <a:t>Click to edit Master text styles</a:t>
            </a:r>
          </a:p>
        </p:txBody>
      </p:sp>
      <p:sp>
        <p:nvSpPr>
          <p:cNvPr id="40" name="Text Placeholder 2">
            <a:extLst>
              <a:ext uri="{FF2B5EF4-FFF2-40B4-BE49-F238E27FC236}">
                <a16:creationId xmlns:a16="http://schemas.microsoft.com/office/drawing/2014/main" id="{E927C6C5-504D-432A-9BD7-45C613B85F79}"/>
              </a:ext>
            </a:extLst>
          </p:cNvPr>
          <p:cNvSpPr>
            <a:spLocks noGrp="1"/>
          </p:cNvSpPr>
          <p:nvPr>
            <p:ph type="body" sz="quarter" idx="29"/>
          </p:nvPr>
        </p:nvSpPr>
        <p:spPr>
          <a:xfrm>
            <a:off x="7696200" y="2181637"/>
            <a:ext cx="4114800" cy="685800"/>
          </a:xfrm>
        </p:spPr>
        <p:txBody>
          <a:bodyPr tIns="0" anchor="ctr"/>
          <a:lstStyle>
            <a:lvl1pPr marL="0" indent="0">
              <a:buNone/>
              <a:defRPr sz="1200" b="0"/>
            </a:lvl1pPr>
          </a:lstStyle>
          <a:p>
            <a:pPr lvl="0"/>
            <a:r>
              <a:rPr lang="en-US"/>
              <a:t>Click to edit Master text styles</a:t>
            </a:r>
          </a:p>
        </p:txBody>
      </p:sp>
      <p:sp>
        <p:nvSpPr>
          <p:cNvPr id="32" name="Text Placeholder 2">
            <a:extLst>
              <a:ext uri="{FF2B5EF4-FFF2-40B4-BE49-F238E27FC236}">
                <a16:creationId xmlns:a16="http://schemas.microsoft.com/office/drawing/2014/main" id="{997A4ED5-09F6-4AC5-B3A5-FD24DC74614B}"/>
              </a:ext>
            </a:extLst>
          </p:cNvPr>
          <p:cNvSpPr>
            <a:spLocks noGrp="1"/>
          </p:cNvSpPr>
          <p:nvPr>
            <p:ph type="body" sz="quarter" idx="21"/>
          </p:nvPr>
        </p:nvSpPr>
        <p:spPr>
          <a:xfrm>
            <a:off x="381000" y="3004653"/>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50" name="Text Placeholder 49">
            <a:extLst>
              <a:ext uri="{FF2B5EF4-FFF2-40B4-BE49-F238E27FC236}">
                <a16:creationId xmlns:a16="http://schemas.microsoft.com/office/drawing/2014/main" id="{EE95F459-E185-4546-8C80-020A402DB229}"/>
              </a:ext>
            </a:extLst>
          </p:cNvPr>
          <p:cNvSpPr>
            <a:spLocks noGrp="1"/>
          </p:cNvSpPr>
          <p:nvPr>
            <p:ph type="body" sz="quarter" idx="35"/>
          </p:nvPr>
        </p:nvSpPr>
        <p:spPr>
          <a:xfrm>
            <a:off x="1641207" y="3004653"/>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a:defRPr sz="1200" baseline="0">
                <a:solidFill>
                  <a:schemeClr val="bg1"/>
                </a:solidFill>
              </a:defRPr>
            </a:lvl1pPr>
          </a:lstStyle>
          <a:p>
            <a:pPr lvl="0"/>
            <a:r>
              <a:rPr lang="en-US"/>
              <a:t>Click to edit Master text styles</a:t>
            </a:r>
          </a:p>
        </p:txBody>
      </p:sp>
      <p:sp>
        <p:nvSpPr>
          <p:cNvPr id="41" name="Text Placeholder 2">
            <a:extLst>
              <a:ext uri="{FF2B5EF4-FFF2-40B4-BE49-F238E27FC236}">
                <a16:creationId xmlns:a16="http://schemas.microsoft.com/office/drawing/2014/main" id="{D77DC317-11BF-486F-A388-FAD12B1AE213}"/>
              </a:ext>
            </a:extLst>
          </p:cNvPr>
          <p:cNvSpPr>
            <a:spLocks noGrp="1"/>
          </p:cNvSpPr>
          <p:nvPr>
            <p:ph type="body" sz="quarter" idx="30"/>
          </p:nvPr>
        </p:nvSpPr>
        <p:spPr>
          <a:xfrm>
            <a:off x="7696200" y="3004653"/>
            <a:ext cx="4114800" cy="685800"/>
          </a:xfrm>
        </p:spPr>
        <p:txBody>
          <a:bodyPr tIns="0" anchor="ctr"/>
          <a:lstStyle>
            <a:lvl1pPr marL="0" indent="0">
              <a:buNone/>
              <a:defRPr sz="1200" b="0"/>
            </a:lvl1pPr>
          </a:lstStyle>
          <a:p>
            <a:pPr lvl="0"/>
            <a:r>
              <a:rPr lang="en-US"/>
              <a:t>Click to edit Master text styles</a:t>
            </a:r>
          </a:p>
        </p:txBody>
      </p:sp>
      <p:sp>
        <p:nvSpPr>
          <p:cNvPr id="33" name="Text Placeholder 2">
            <a:extLst>
              <a:ext uri="{FF2B5EF4-FFF2-40B4-BE49-F238E27FC236}">
                <a16:creationId xmlns:a16="http://schemas.microsoft.com/office/drawing/2014/main" id="{79396707-D59D-4E31-8254-C1705CE2FA24}"/>
              </a:ext>
            </a:extLst>
          </p:cNvPr>
          <p:cNvSpPr>
            <a:spLocks noGrp="1"/>
          </p:cNvSpPr>
          <p:nvPr>
            <p:ph type="body" sz="quarter" idx="22"/>
          </p:nvPr>
        </p:nvSpPr>
        <p:spPr>
          <a:xfrm>
            <a:off x="381000" y="3827669"/>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51" name="Text Placeholder 50">
            <a:extLst>
              <a:ext uri="{FF2B5EF4-FFF2-40B4-BE49-F238E27FC236}">
                <a16:creationId xmlns:a16="http://schemas.microsoft.com/office/drawing/2014/main" id="{95D79A87-1447-4A86-951C-CA234F784B34}"/>
              </a:ext>
            </a:extLst>
          </p:cNvPr>
          <p:cNvSpPr>
            <a:spLocks noGrp="1"/>
          </p:cNvSpPr>
          <p:nvPr>
            <p:ph type="body" sz="quarter" idx="36"/>
          </p:nvPr>
        </p:nvSpPr>
        <p:spPr>
          <a:xfrm>
            <a:off x="1641207" y="3827669"/>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a:defRPr sz="1200" baseline="0">
                <a:solidFill>
                  <a:schemeClr val="bg1"/>
                </a:solidFill>
              </a:defRPr>
            </a:lvl1pPr>
          </a:lstStyle>
          <a:p>
            <a:pPr lvl="0"/>
            <a:r>
              <a:rPr lang="en-US"/>
              <a:t>Click to edit Master text styles</a:t>
            </a:r>
          </a:p>
        </p:txBody>
      </p:sp>
      <p:sp>
        <p:nvSpPr>
          <p:cNvPr id="42" name="Text Placeholder 2">
            <a:extLst>
              <a:ext uri="{FF2B5EF4-FFF2-40B4-BE49-F238E27FC236}">
                <a16:creationId xmlns:a16="http://schemas.microsoft.com/office/drawing/2014/main" id="{97EDA6C5-4C2D-4BB8-9876-4D833AC8E943}"/>
              </a:ext>
            </a:extLst>
          </p:cNvPr>
          <p:cNvSpPr>
            <a:spLocks noGrp="1"/>
          </p:cNvSpPr>
          <p:nvPr>
            <p:ph type="body" sz="quarter" idx="31"/>
          </p:nvPr>
        </p:nvSpPr>
        <p:spPr>
          <a:xfrm>
            <a:off x="7696200" y="3827669"/>
            <a:ext cx="4114800" cy="685800"/>
          </a:xfrm>
        </p:spPr>
        <p:txBody>
          <a:bodyPr tIns="0" anchor="ctr"/>
          <a:lstStyle>
            <a:lvl1pPr marL="0" indent="0">
              <a:buNone/>
              <a:defRPr sz="1200" b="0"/>
            </a:lvl1pPr>
          </a:lstStyle>
          <a:p>
            <a:pPr lvl="0"/>
            <a:r>
              <a:rPr lang="en-US"/>
              <a:t>Click to edit Master text styles</a:t>
            </a:r>
          </a:p>
        </p:txBody>
      </p:sp>
      <p:sp>
        <p:nvSpPr>
          <p:cNvPr id="34" name="Text Placeholder 2">
            <a:extLst>
              <a:ext uri="{FF2B5EF4-FFF2-40B4-BE49-F238E27FC236}">
                <a16:creationId xmlns:a16="http://schemas.microsoft.com/office/drawing/2014/main" id="{89C41724-B810-40DF-B21C-7339CC94BC91}"/>
              </a:ext>
            </a:extLst>
          </p:cNvPr>
          <p:cNvSpPr>
            <a:spLocks noGrp="1"/>
          </p:cNvSpPr>
          <p:nvPr>
            <p:ph type="body" sz="quarter" idx="23"/>
          </p:nvPr>
        </p:nvSpPr>
        <p:spPr>
          <a:xfrm>
            <a:off x="381000" y="4650685"/>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52" name="Text Placeholder 51">
            <a:extLst>
              <a:ext uri="{FF2B5EF4-FFF2-40B4-BE49-F238E27FC236}">
                <a16:creationId xmlns:a16="http://schemas.microsoft.com/office/drawing/2014/main" id="{139A1ACD-75F1-4441-A0DB-901412348C64}"/>
              </a:ext>
            </a:extLst>
          </p:cNvPr>
          <p:cNvSpPr>
            <a:spLocks noGrp="1"/>
          </p:cNvSpPr>
          <p:nvPr>
            <p:ph type="body" sz="quarter" idx="37"/>
          </p:nvPr>
        </p:nvSpPr>
        <p:spPr>
          <a:xfrm>
            <a:off x="1641207" y="4650685"/>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a:defRPr sz="1200" baseline="0">
                <a:solidFill>
                  <a:schemeClr val="bg1"/>
                </a:solidFill>
              </a:defRPr>
            </a:lvl1pPr>
          </a:lstStyle>
          <a:p>
            <a:pPr lvl="0"/>
            <a:r>
              <a:rPr lang="en-US"/>
              <a:t>Click to edit Master text styles</a:t>
            </a:r>
          </a:p>
        </p:txBody>
      </p:sp>
      <p:sp>
        <p:nvSpPr>
          <p:cNvPr id="43" name="Text Placeholder 2">
            <a:extLst>
              <a:ext uri="{FF2B5EF4-FFF2-40B4-BE49-F238E27FC236}">
                <a16:creationId xmlns:a16="http://schemas.microsoft.com/office/drawing/2014/main" id="{40CB098D-5E0D-4A19-BC00-AE505E3DB7C7}"/>
              </a:ext>
            </a:extLst>
          </p:cNvPr>
          <p:cNvSpPr>
            <a:spLocks noGrp="1"/>
          </p:cNvSpPr>
          <p:nvPr>
            <p:ph type="body" sz="quarter" idx="32"/>
          </p:nvPr>
        </p:nvSpPr>
        <p:spPr>
          <a:xfrm>
            <a:off x="7696200" y="4650685"/>
            <a:ext cx="4114800" cy="685800"/>
          </a:xfrm>
        </p:spPr>
        <p:txBody>
          <a:bodyPr tIns="0" anchor="ctr"/>
          <a:lstStyle>
            <a:lvl1pPr marL="0" indent="0">
              <a:buNone/>
              <a:defRPr sz="1200" b="0"/>
            </a:lvl1pPr>
          </a:lstStyle>
          <a:p>
            <a:pPr lvl="0"/>
            <a:r>
              <a:rPr lang="en-US"/>
              <a:t>Click to edit Master text styles</a:t>
            </a:r>
          </a:p>
        </p:txBody>
      </p:sp>
      <p:sp>
        <p:nvSpPr>
          <p:cNvPr id="35" name="Text Placeholder 2">
            <a:extLst>
              <a:ext uri="{FF2B5EF4-FFF2-40B4-BE49-F238E27FC236}">
                <a16:creationId xmlns:a16="http://schemas.microsoft.com/office/drawing/2014/main" id="{D0FB2364-CFBD-4EE3-BDB9-9EEFA34847CA}"/>
              </a:ext>
            </a:extLst>
          </p:cNvPr>
          <p:cNvSpPr>
            <a:spLocks noGrp="1"/>
          </p:cNvSpPr>
          <p:nvPr>
            <p:ph type="body" sz="quarter" idx="24"/>
          </p:nvPr>
        </p:nvSpPr>
        <p:spPr>
          <a:xfrm>
            <a:off x="381000" y="5473700"/>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53" name="Text Placeholder 52">
            <a:extLst>
              <a:ext uri="{FF2B5EF4-FFF2-40B4-BE49-F238E27FC236}">
                <a16:creationId xmlns:a16="http://schemas.microsoft.com/office/drawing/2014/main" id="{1139AAF7-1B76-4259-B3D7-661E1F3C93C7}"/>
              </a:ext>
            </a:extLst>
          </p:cNvPr>
          <p:cNvSpPr>
            <a:spLocks noGrp="1"/>
          </p:cNvSpPr>
          <p:nvPr>
            <p:ph type="body" sz="quarter" idx="38"/>
          </p:nvPr>
        </p:nvSpPr>
        <p:spPr>
          <a:xfrm>
            <a:off x="1641207" y="5473700"/>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a:defRPr sz="1200" baseline="0">
                <a:solidFill>
                  <a:schemeClr val="bg1"/>
                </a:solidFill>
              </a:defRPr>
            </a:lvl1pPr>
          </a:lstStyle>
          <a:p>
            <a:pPr lvl="0"/>
            <a:r>
              <a:rPr lang="en-US"/>
              <a:t>Click to edit Master text styles</a:t>
            </a:r>
          </a:p>
        </p:txBody>
      </p:sp>
      <p:sp>
        <p:nvSpPr>
          <p:cNvPr id="44" name="Text Placeholder 2">
            <a:extLst>
              <a:ext uri="{FF2B5EF4-FFF2-40B4-BE49-F238E27FC236}">
                <a16:creationId xmlns:a16="http://schemas.microsoft.com/office/drawing/2014/main" id="{676491DB-0C2E-4812-9D5C-6BCA7723FD78}"/>
              </a:ext>
            </a:extLst>
          </p:cNvPr>
          <p:cNvSpPr>
            <a:spLocks noGrp="1"/>
          </p:cNvSpPr>
          <p:nvPr>
            <p:ph type="body" sz="quarter" idx="33"/>
          </p:nvPr>
        </p:nvSpPr>
        <p:spPr>
          <a:xfrm>
            <a:off x="7696200" y="5473700"/>
            <a:ext cx="4114800" cy="685800"/>
          </a:xfrm>
        </p:spPr>
        <p:txBody>
          <a:bodyPr tIns="0" anchor="ctr"/>
          <a:lstStyle>
            <a:lvl1pPr marL="0" indent="0">
              <a:buNone/>
              <a:defRPr sz="1200" b="0"/>
            </a:lvl1pPr>
          </a:lstStyle>
          <a:p>
            <a:pPr lvl="0"/>
            <a:r>
              <a:rPr lang="en-US"/>
              <a:t>Click to edit Master text styles</a:t>
            </a:r>
          </a:p>
        </p:txBody>
      </p:sp>
      <p:sp>
        <p:nvSpPr>
          <p:cNvPr id="2" name="Title 1">
            <a:extLst>
              <a:ext uri="{FF2B5EF4-FFF2-40B4-BE49-F238E27FC236}">
                <a16:creationId xmlns:a16="http://schemas.microsoft.com/office/drawing/2014/main" id="{7D018A2A-AA09-8E73-1A10-68723CDBF6C0}"/>
              </a:ext>
            </a:extLst>
          </p:cNvPr>
          <p:cNvSpPr>
            <a:spLocks noGrp="1"/>
          </p:cNvSpPr>
          <p:nvPr>
            <p:ph type="title"/>
          </p:nvPr>
        </p:nvSpPr>
        <p:spPr/>
        <p:txBody>
          <a:bodyPr/>
          <a:lstStyle/>
          <a:p>
            <a:r>
              <a:rPr lang="en-US"/>
              <a:t>Click to edit Master title style</a:t>
            </a:r>
            <a:endParaRPr lang="en-IN"/>
          </a:p>
        </p:txBody>
      </p:sp>
      <p:sp>
        <p:nvSpPr>
          <p:cNvPr id="26" name="Text Placeholder 33">
            <a:extLst>
              <a:ext uri="{FF2B5EF4-FFF2-40B4-BE49-F238E27FC236}">
                <a16:creationId xmlns:a16="http://schemas.microsoft.com/office/drawing/2014/main" id="{7B373DA1-EE0E-40AC-A266-BBB7F53A396B}"/>
              </a:ext>
            </a:extLst>
          </p:cNvPr>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6" name="Text Placeholder 33">
            <a:extLst>
              <a:ext uri="{FF2B5EF4-FFF2-40B4-BE49-F238E27FC236}">
                <a16:creationId xmlns:a16="http://schemas.microsoft.com/office/drawing/2014/main" id="{4A2A1A34-D52D-48FF-AD62-A25E52FB122E}"/>
              </a:ext>
            </a:extLst>
          </p:cNvPr>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7" name="Text Placeholder 33">
            <a:extLst>
              <a:ext uri="{FF2B5EF4-FFF2-40B4-BE49-F238E27FC236}">
                <a16:creationId xmlns:a16="http://schemas.microsoft.com/office/drawing/2014/main" id="{D19256F3-2F9A-4BB4-9D4E-F4875722DB45}"/>
              </a:ext>
            </a:extLst>
          </p:cNvPr>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8" name="Text Placeholder 33">
            <a:extLst>
              <a:ext uri="{FF2B5EF4-FFF2-40B4-BE49-F238E27FC236}">
                <a16:creationId xmlns:a16="http://schemas.microsoft.com/office/drawing/2014/main" id="{337D84D3-3CB5-488A-ACEF-978A1569D8DF}"/>
              </a:ext>
            </a:extLst>
          </p:cNvPr>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9" name="Text Placeholder 33">
            <a:extLst>
              <a:ext uri="{FF2B5EF4-FFF2-40B4-BE49-F238E27FC236}">
                <a16:creationId xmlns:a16="http://schemas.microsoft.com/office/drawing/2014/main" id="{EEA7829B-5B85-4045-9F1C-B7C185E2DF45}"/>
              </a:ext>
            </a:extLst>
          </p:cNvPr>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351761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_4">
    <p:bg>
      <p:bgPr>
        <a:gradFill>
          <a:gsLst>
            <a:gs pos="0">
              <a:schemeClr val="bg2"/>
            </a:gs>
            <a:gs pos="100000">
              <a:schemeClr val="accent4"/>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9" name="Picture 8" descr="Text&#10;&#10;Description automatically generated">
            <a:extLst>
              <a:ext uri="{FF2B5EF4-FFF2-40B4-BE49-F238E27FC236}">
                <a16:creationId xmlns:a16="http://schemas.microsoft.com/office/drawing/2014/main" id="{D736775F-6A19-332A-FFBC-2EEB2D6F69EE}"/>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10" name="TextBox 9">
            <a:extLst>
              <a:ext uri="{FF2B5EF4-FFF2-40B4-BE49-F238E27FC236}">
                <a16:creationId xmlns:a16="http://schemas.microsoft.com/office/drawing/2014/main" id="{04F147EF-0B5A-890C-78C4-EEFA44DDF20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C3DA2D15-314E-430B-A8B1-76E7ED1423A0}"/>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320494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14_Two part action and results slide">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7" name="Text Placeholder 2">
            <a:extLst>
              <a:ext uri="{FF2B5EF4-FFF2-40B4-BE49-F238E27FC236}">
                <a16:creationId xmlns:a16="http://schemas.microsoft.com/office/drawing/2014/main" id="{358B9C44-67A1-F19A-2F90-8D163C4BCE39}"/>
              </a:ext>
            </a:extLst>
          </p:cNvPr>
          <p:cNvSpPr>
            <a:spLocks noGrp="1"/>
          </p:cNvSpPr>
          <p:nvPr>
            <p:ph type="body" sz="quarter" idx="18"/>
          </p:nvPr>
        </p:nvSpPr>
        <p:spPr>
          <a:xfrm>
            <a:off x="381000" y="1749425"/>
            <a:ext cx="68580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8" name="Text Placeholder 2">
            <a:extLst>
              <a:ext uri="{FF2B5EF4-FFF2-40B4-BE49-F238E27FC236}">
                <a16:creationId xmlns:a16="http://schemas.microsoft.com/office/drawing/2014/main" id="{F33E1813-119B-F20B-6245-2B1293AEBFA2}"/>
              </a:ext>
            </a:extLst>
          </p:cNvPr>
          <p:cNvSpPr>
            <a:spLocks noGrp="1"/>
          </p:cNvSpPr>
          <p:nvPr>
            <p:ph type="body" sz="quarter" idx="19"/>
          </p:nvPr>
        </p:nvSpPr>
        <p:spPr>
          <a:xfrm>
            <a:off x="7696200" y="1749425"/>
            <a:ext cx="41148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10" name="Text Placeholder 2">
            <a:extLst>
              <a:ext uri="{FF2B5EF4-FFF2-40B4-BE49-F238E27FC236}">
                <a16:creationId xmlns:a16="http://schemas.microsoft.com/office/drawing/2014/main" id="{C2DA6305-14EF-58A7-D4A9-53DF9F80464B}"/>
              </a:ext>
            </a:extLst>
          </p:cNvPr>
          <p:cNvSpPr>
            <a:spLocks noGrp="1"/>
          </p:cNvSpPr>
          <p:nvPr>
            <p:ph type="body" sz="quarter" idx="29"/>
          </p:nvPr>
        </p:nvSpPr>
        <p:spPr>
          <a:xfrm>
            <a:off x="7696200" y="2181637"/>
            <a:ext cx="4114800" cy="685800"/>
          </a:xfrm>
        </p:spPr>
        <p:txBody>
          <a:bodyPr tIns="0" anchor="ctr"/>
          <a:lstStyle>
            <a:lvl1pPr marL="0" indent="0">
              <a:buNone/>
              <a:defRPr sz="1200" b="0"/>
            </a:lvl1pPr>
          </a:lstStyle>
          <a:p>
            <a:pPr lvl="0"/>
            <a:r>
              <a:rPr lang="en-US"/>
              <a:t>Click to edit Master text styles</a:t>
            </a:r>
          </a:p>
        </p:txBody>
      </p:sp>
      <p:sp>
        <p:nvSpPr>
          <p:cNvPr id="12" name="Text Placeholder 2">
            <a:extLst>
              <a:ext uri="{FF2B5EF4-FFF2-40B4-BE49-F238E27FC236}">
                <a16:creationId xmlns:a16="http://schemas.microsoft.com/office/drawing/2014/main" id="{32A1CD0D-D016-7206-D06A-2F07D0C45755}"/>
              </a:ext>
            </a:extLst>
          </p:cNvPr>
          <p:cNvSpPr>
            <a:spLocks noGrp="1"/>
          </p:cNvSpPr>
          <p:nvPr>
            <p:ph type="body" sz="quarter" idx="30"/>
          </p:nvPr>
        </p:nvSpPr>
        <p:spPr>
          <a:xfrm>
            <a:off x="7696200" y="3004653"/>
            <a:ext cx="4114800" cy="685800"/>
          </a:xfrm>
        </p:spPr>
        <p:txBody>
          <a:bodyPr tIns="0" anchor="ctr"/>
          <a:lstStyle>
            <a:lvl1pPr marL="0" indent="0">
              <a:buNone/>
              <a:defRPr sz="1200" b="0"/>
            </a:lvl1pPr>
          </a:lstStyle>
          <a:p>
            <a:pPr lvl="0"/>
            <a:r>
              <a:rPr lang="en-US"/>
              <a:t>Click to edit Master text styles</a:t>
            </a:r>
          </a:p>
        </p:txBody>
      </p:sp>
      <p:sp>
        <p:nvSpPr>
          <p:cNvPr id="15" name="Text Placeholder 2">
            <a:extLst>
              <a:ext uri="{FF2B5EF4-FFF2-40B4-BE49-F238E27FC236}">
                <a16:creationId xmlns:a16="http://schemas.microsoft.com/office/drawing/2014/main" id="{A6910E45-C528-843E-E68C-96381B332C87}"/>
              </a:ext>
            </a:extLst>
          </p:cNvPr>
          <p:cNvSpPr>
            <a:spLocks noGrp="1"/>
          </p:cNvSpPr>
          <p:nvPr>
            <p:ph type="body" sz="quarter" idx="31"/>
          </p:nvPr>
        </p:nvSpPr>
        <p:spPr>
          <a:xfrm>
            <a:off x="7696200" y="3827669"/>
            <a:ext cx="4114800" cy="685800"/>
          </a:xfrm>
        </p:spPr>
        <p:txBody>
          <a:bodyPr tIns="0" anchor="ctr"/>
          <a:lstStyle>
            <a:lvl1pPr marL="0" indent="0">
              <a:buNone/>
              <a:defRPr sz="1200" b="0"/>
            </a:lvl1pPr>
          </a:lstStyle>
          <a:p>
            <a:pPr lvl="0"/>
            <a:r>
              <a:rPr lang="en-US"/>
              <a:t>Click to edit Master text styles</a:t>
            </a:r>
          </a:p>
        </p:txBody>
      </p:sp>
      <p:sp>
        <p:nvSpPr>
          <p:cNvPr id="17" name="Text Placeholder 2">
            <a:extLst>
              <a:ext uri="{FF2B5EF4-FFF2-40B4-BE49-F238E27FC236}">
                <a16:creationId xmlns:a16="http://schemas.microsoft.com/office/drawing/2014/main" id="{74EAEBFB-1FC7-20E0-2AF9-DF1DE42449B2}"/>
              </a:ext>
            </a:extLst>
          </p:cNvPr>
          <p:cNvSpPr>
            <a:spLocks noGrp="1"/>
          </p:cNvSpPr>
          <p:nvPr>
            <p:ph type="body" sz="quarter" idx="32"/>
          </p:nvPr>
        </p:nvSpPr>
        <p:spPr>
          <a:xfrm>
            <a:off x="7696200" y="4650685"/>
            <a:ext cx="4114800" cy="685800"/>
          </a:xfrm>
        </p:spPr>
        <p:txBody>
          <a:bodyPr tIns="0" anchor="ctr"/>
          <a:lstStyle>
            <a:lvl1pPr marL="0" indent="0">
              <a:buNone/>
              <a:defRPr sz="1200" b="0"/>
            </a:lvl1pPr>
          </a:lstStyle>
          <a:p>
            <a:pPr lvl="0"/>
            <a:r>
              <a:rPr lang="en-US"/>
              <a:t>Click to edit Master text styles</a:t>
            </a:r>
          </a:p>
        </p:txBody>
      </p:sp>
      <p:sp>
        <p:nvSpPr>
          <p:cNvPr id="19" name="Text Placeholder 2">
            <a:extLst>
              <a:ext uri="{FF2B5EF4-FFF2-40B4-BE49-F238E27FC236}">
                <a16:creationId xmlns:a16="http://schemas.microsoft.com/office/drawing/2014/main" id="{F51EDD64-FBB9-AC9B-0D49-1C0778F2764F}"/>
              </a:ext>
            </a:extLst>
          </p:cNvPr>
          <p:cNvSpPr>
            <a:spLocks noGrp="1"/>
          </p:cNvSpPr>
          <p:nvPr>
            <p:ph type="body" sz="quarter" idx="33"/>
          </p:nvPr>
        </p:nvSpPr>
        <p:spPr>
          <a:xfrm>
            <a:off x="7696200" y="5473700"/>
            <a:ext cx="4114800" cy="685800"/>
          </a:xfrm>
        </p:spPr>
        <p:txBody>
          <a:bodyPr tIns="0" anchor="ctr"/>
          <a:lstStyle>
            <a:lvl1pPr marL="0" indent="0">
              <a:buNone/>
              <a:defRPr sz="1200" b="0"/>
            </a:lvl1pPr>
          </a:lstStyle>
          <a:p>
            <a:pPr lvl="0"/>
            <a:r>
              <a:rPr lang="en-US"/>
              <a:t>Click to edit Master text styles</a:t>
            </a:r>
          </a:p>
        </p:txBody>
      </p:sp>
      <p:sp>
        <p:nvSpPr>
          <p:cNvPr id="20" name="Picture Placeholder 2">
            <a:extLst>
              <a:ext uri="{FF2B5EF4-FFF2-40B4-BE49-F238E27FC236}">
                <a16:creationId xmlns:a16="http://schemas.microsoft.com/office/drawing/2014/main" id="{EEEDCDFB-8BFA-E782-A4FE-F57140A82D4D}"/>
              </a:ext>
            </a:extLst>
          </p:cNvPr>
          <p:cNvSpPr>
            <a:spLocks noGrp="1"/>
          </p:cNvSpPr>
          <p:nvPr>
            <p:ph type="pic" sz="quarter" idx="39"/>
          </p:nvPr>
        </p:nvSpPr>
        <p:spPr>
          <a:xfrm>
            <a:off x="381000" y="2181637"/>
            <a:ext cx="1168400" cy="685800"/>
          </a:xfrm>
        </p:spPr>
        <p:txBody>
          <a:bodyPr anchor="ctr">
            <a:normAutofit/>
          </a:bodyPr>
          <a:lstStyle>
            <a:lvl1pPr marL="0" indent="0" algn="ctr">
              <a:buNone/>
              <a:defRPr sz="1400" baseline="0"/>
            </a:lvl1pPr>
          </a:lstStyle>
          <a:p>
            <a:endParaRPr lang="en-GB"/>
          </a:p>
        </p:txBody>
      </p:sp>
      <p:sp>
        <p:nvSpPr>
          <p:cNvPr id="21" name="Picture Placeholder 2">
            <a:extLst>
              <a:ext uri="{FF2B5EF4-FFF2-40B4-BE49-F238E27FC236}">
                <a16:creationId xmlns:a16="http://schemas.microsoft.com/office/drawing/2014/main" id="{0490B643-0E6F-61C3-B22E-B373203F25B9}"/>
              </a:ext>
            </a:extLst>
          </p:cNvPr>
          <p:cNvSpPr>
            <a:spLocks noGrp="1"/>
          </p:cNvSpPr>
          <p:nvPr>
            <p:ph type="pic" sz="quarter" idx="40"/>
          </p:nvPr>
        </p:nvSpPr>
        <p:spPr>
          <a:xfrm>
            <a:off x="381000" y="3004653"/>
            <a:ext cx="1168400" cy="685800"/>
          </a:xfrm>
        </p:spPr>
        <p:txBody>
          <a:bodyPr anchor="ctr">
            <a:normAutofit/>
          </a:bodyPr>
          <a:lstStyle>
            <a:lvl1pPr marL="0" indent="0" algn="ctr">
              <a:buNone/>
              <a:defRPr sz="1400" baseline="0"/>
            </a:lvl1pPr>
          </a:lstStyle>
          <a:p>
            <a:endParaRPr lang="en-GB"/>
          </a:p>
        </p:txBody>
      </p:sp>
      <p:sp>
        <p:nvSpPr>
          <p:cNvPr id="22" name="Picture Placeholder 2">
            <a:extLst>
              <a:ext uri="{FF2B5EF4-FFF2-40B4-BE49-F238E27FC236}">
                <a16:creationId xmlns:a16="http://schemas.microsoft.com/office/drawing/2014/main" id="{947C2B64-F15F-E98D-12A4-0BE98D5CDDD3}"/>
              </a:ext>
            </a:extLst>
          </p:cNvPr>
          <p:cNvSpPr>
            <a:spLocks noGrp="1"/>
          </p:cNvSpPr>
          <p:nvPr>
            <p:ph type="pic" sz="quarter" idx="41"/>
          </p:nvPr>
        </p:nvSpPr>
        <p:spPr>
          <a:xfrm>
            <a:off x="381000" y="3827669"/>
            <a:ext cx="1168400" cy="685800"/>
          </a:xfrm>
        </p:spPr>
        <p:txBody>
          <a:bodyPr anchor="ctr">
            <a:normAutofit/>
          </a:bodyPr>
          <a:lstStyle>
            <a:lvl1pPr marL="0" indent="0" algn="ctr">
              <a:buNone/>
              <a:defRPr sz="1400" baseline="0"/>
            </a:lvl1pPr>
          </a:lstStyle>
          <a:p>
            <a:endParaRPr lang="en-GB"/>
          </a:p>
        </p:txBody>
      </p:sp>
      <p:sp>
        <p:nvSpPr>
          <p:cNvPr id="23" name="Picture Placeholder 2">
            <a:extLst>
              <a:ext uri="{FF2B5EF4-FFF2-40B4-BE49-F238E27FC236}">
                <a16:creationId xmlns:a16="http://schemas.microsoft.com/office/drawing/2014/main" id="{7A29A00E-12C5-4793-95DB-72DB4148ED0B}"/>
              </a:ext>
            </a:extLst>
          </p:cNvPr>
          <p:cNvSpPr>
            <a:spLocks noGrp="1"/>
          </p:cNvSpPr>
          <p:nvPr>
            <p:ph type="pic" sz="quarter" idx="42"/>
          </p:nvPr>
        </p:nvSpPr>
        <p:spPr>
          <a:xfrm>
            <a:off x="381000" y="4650685"/>
            <a:ext cx="1168400" cy="685800"/>
          </a:xfrm>
        </p:spPr>
        <p:txBody>
          <a:bodyPr anchor="ctr">
            <a:normAutofit/>
          </a:bodyPr>
          <a:lstStyle>
            <a:lvl1pPr marL="0" indent="0" algn="ctr">
              <a:buNone/>
              <a:defRPr sz="1400" baseline="0"/>
            </a:lvl1pPr>
          </a:lstStyle>
          <a:p>
            <a:endParaRPr lang="en-GB"/>
          </a:p>
        </p:txBody>
      </p:sp>
      <p:sp>
        <p:nvSpPr>
          <p:cNvPr id="24" name="Picture Placeholder 2">
            <a:extLst>
              <a:ext uri="{FF2B5EF4-FFF2-40B4-BE49-F238E27FC236}">
                <a16:creationId xmlns:a16="http://schemas.microsoft.com/office/drawing/2014/main" id="{5462CFCE-2CA7-9DA4-54BC-0A51F2736FE2}"/>
              </a:ext>
            </a:extLst>
          </p:cNvPr>
          <p:cNvSpPr>
            <a:spLocks noGrp="1"/>
          </p:cNvSpPr>
          <p:nvPr>
            <p:ph type="pic" sz="quarter" idx="43"/>
          </p:nvPr>
        </p:nvSpPr>
        <p:spPr>
          <a:xfrm>
            <a:off x="381000" y="5473700"/>
            <a:ext cx="1168400" cy="685800"/>
          </a:xfrm>
        </p:spPr>
        <p:txBody>
          <a:bodyPr anchor="ctr">
            <a:normAutofit/>
          </a:bodyPr>
          <a:lstStyle>
            <a:lvl1pPr marL="0" indent="0" algn="ctr">
              <a:buNone/>
              <a:defRPr sz="1400" baseline="0"/>
            </a:lvl1pPr>
          </a:lstStyle>
          <a:p>
            <a:endParaRPr lang="en-GB"/>
          </a:p>
        </p:txBody>
      </p:sp>
      <p:sp>
        <p:nvSpPr>
          <p:cNvPr id="16" name="Text Placeholder 33">
            <a:extLst>
              <a:ext uri="{FF2B5EF4-FFF2-40B4-BE49-F238E27FC236}">
                <a16:creationId xmlns:a16="http://schemas.microsoft.com/office/drawing/2014/main" id="{CBCD294F-BC81-4BDC-8BB1-094D4D81B14A}"/>
              </a:ext>
            </a:extLst>
          </p:cNvPr>
          <p:cNvSpPr>
            <a:spLocks noGrp="1"/>
          </p:cNvSpPr>
          <p:nvPr>
            <p:ph type="body" sz="quarter" idx="44"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a:extLst>
              <a:ext uri="{FF2B5EF4-FFF2-40B4-BE49-F238E27FC236}">
                <a16:creationId xmlns:a16="http://schemas.microsoft.com/office/drawing/2014/main" id="{32ECDF77-2C22-4C0D-9D55-3035E0A755AB}"/>
              </a:ext>
            </a:extLst>
          </p:cNvPr>
          <p:cNvSpPr>
            <a:spLocks noGrp="1"/>
          </p:cNvSpPr>
          <p:nvPr>
            <p:ph type="body" sz="quarter" idx="45"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5" name="Text Placeholder 33">
            <a:extLst>
              <a:ext uri="{FF2B5EF4-FFF2-40B4-BE49-F238E27FC236}">
                <a16:creationId xmlns:a16="http://schemas.microsoft.com/office/drawing/2014/main" id="{29DC7404-43FF-4B4D-9E8D-8A8B73D38E3E}"/>
              </a:ext>
            </a:extLst>
          </p:cNvPr>
          <p:cNvSpPr>
            <a:spLocks noGrp="1"/>
          </p:cNvSpPr>
          <p:nvPr>
            <p:ph type="body" sz="quarter" idx="46"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6" name="Text Placeholder 33">
            <a:extLst>
              <a:ext uri="{FF2B5EF4-FFF2-40B4-BE49-F238E27FC236}">
                <a16:creationId xmlns:a16="http://schemas.microsoft.com/office/drawing/2014/main" id="{1DF62F19-4861-4FE3-8611-11A886CDEE0A}"/>
              </a:ext>
            </a:extLst>
          </p:cNvPr>
          <p:cNvSpPr>
            <a:spLocks noGrp="1"/>
          </p:cNvSpPr>
          <p:nvPr>
            <p:ph type="body" sz="quarter" idx="47"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7" name="Text Placeholder 33">
            <a:extLst>
              <a:ext uri="{FF2B5EF4-FFF2-40B4-BE49-F238E27FC236}">
                <a16:creationId xmlns:a16="http://schemas.microsoft.com/office/drawing/2014/main" id="{636E88C3-4213-4CBC-BA6E-A568099F3ACE}"/>
              </a:ext>
            </a:extLst>
          </p:cNvPr>
          <p:cNvSpPr>
            <a:spLocks noGrp="1"/>
          </p:cNvSpPr>
          <p:nvPr>
            <p:ph type="body" sz="quarter" idx="48"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7098346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Two part action and results slide">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a:extLst>
              <a:ext uri="{FF2B5EF4-FFF2-40B4-BE49-F238E27FC236}">
                <a16:creationId xmlns:a16="http://schemas.microsoft.com/office/drawing/2014/main" id="{C512CF03-D66D-4D74-84B4-1EA1A76822BB}"/>
              </a:ext>
            </a:extLst>
          </p:cNvPr>
          <p:cNvSpPr>
            <a:spLocks noGrp="1"/>
          </p:cNvSpPr>
          <p:nvPr>
            <p:ph type="body" sz="quarter" idx="18"/>
          </p:nvPr>
        </p:nvSpPr>
        <p:spPr>
          <a:xfrm>
            <a:off x="381000" y="1749425"/>
            <a:ext cx="6858000" cy="274320"/>
          </a:xfrm>
        </p:spPr>
        <p:txBody>
          <a:bodyPr tIns="45720" anchor="t">
            <a:noAutofit/>
          </a:bodyPr>
          <a:lstStyle>
            <a:lvl1pPr marL="0" indent="0">
              <a:buNone/>
              <a:defRPr sz="1400" b="1"/>
            </a:lvl1pPr>
          </a:lstStyle>
          <a:p>
            <a:pPr lvl="0"/>
            <a:r>
              <a:rPr lang="en-US"/>
              <a:t>Click to edit Master text styles</a:t>
            </a:r>
          </a:p>
        </p:txBody>
      </p:sp>
      <p:sp>
        <p:nvSpPr>
          <p:cNvPr id="30" name="Text Placeholder 2">
            <a:extLst>
              <a:ext uri="{FF2B5EF4-FFF2-40B4-BE49-F238E27FC236}">
                <a16:creationId xmlns:a16="http://schemas.microsoft.com/office/drawing/2014/main" id="{6A796000-C557-4E7F-995F-76BEDD8AC992}"/>
              </a:ext>
            </a:extLst>
          </p:cNvPr>
          <p:cNvSpPr>
            <a:spLocks noGrp="1"/>
          </p:cNvSpPr>
          <p:nvPr>
            <p:ph type="body" sz="quarter" idx="19"/>
          </p:nvPr>
        </p:nvSpPr>
        <p:spPr>
          <a:xfrm>
            <a:off x="7696200" y="1749425"/>
            <a:ext cx="4114800" cy="274320"/>
          </a:xfrm>
        </p:spPr>
        <p:txBody>
          <a:bodyPr tIns="45720" anchor="t">
            <a:noAutofit/>
          </a:bodyPr>
          <a:lstStyle>
            <a:lvl1pPr marL="0" indent="0">
              <a:buNone/>
              <a:defRPr sz="1400" b="1"/>
            </a:lvl1pPr>
          </a:lstStyle>
          <a:p>
            <a:pPr lvl="0"/>
            <a:r>
              <a:rPr lang="en-US"/>
              <a:t>Click to edit Master text styles</a:t>
            </a:r>
          </a:p>
        </p:txBody>
      </p:sp>
      <p:sp>
        <p:nvSpPr>
          <p:cNvPr id="3" name="Picture Placeholder 2">
            <a:extLst>
              <a:ext uri="{FF2B5EF4-FFF2-40B4-BE49-F238E27FC236}">
                <a16:creationId xmlns:a16="http://schemas.microsoft.com/office/drawing/2014/main" id="{5F470996-A4F8-449B-B340-983A6DBC894C}"/>
              </a:ext>
            </a:extLst>
          </p:cNvPr>
          <p:cNvSpPr>
            <a:spLocks noGrp="1"/>
          </p:cNvSpPr>
          <p:nvPr>
            <p:ph type="pic" sz="quarter" idx="39"/>
          </p:nvPr>
        </p:nvSpPr>
        <p:spPr>
          <a:xfrm>
            <a:off x="381000" y="2181637"/>
            <a:ext cx="1168400" cy="685800"/>
          </a:xfrm>
        </p:spPr>
        <p:txBody>
          <a:bodyPr anchor="ctr">
            <a:normAutofit/>
          </a:bodyPr>
          <a:lstStyle>
            <a:lvl1pPr marL="0" indent="0" algn="ctr">
              <a:buNone/>
              <a:defRPr sz="1400" baseline="0"/>
            </a:lvl1pPr>
          </a:lstStyle>
          <a:p>
            <a:endParaRPr lang="en-GB"/>
          </a:p>
        </p:txBody>
      </p:sp>
      <p:sp>
        <p:nvSpPr>
          <p:cNvPr id="49" name="Text Placeholder 48">
            <a:extLst>
              <a:ext uri="{FF2B5EF4-FFF2-40B4-BE49-F238E27FC236}">
                <a16:creationId xmlns:a16="http://schemas.microsoft.com/office/drawing/2014/main" id="{62643F1E-76F9-442A-B8AD-BE6A6EB42079}"/>
              </a:ext>
            </a:extLst>
          </p:cNvPr>
          <p:cNvSpPr>
            <a:spLocks noGrp="1"/>
          </p:cNvSpPr>
          <p:nvPr>
            <p:ph type="body" sz="quarter" idx="34"/>
          </p:nvPr>
        </p:nvSpPr>
        <p:spPr>
          <a:xfrm>
            <a:off x="1641207" y="2181637"/>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marL="0" indent="0">
              <a:buNone/>
              <a:defRPr sz="1200" baseline="0">
                <a:solidFill>
                  <a:schemeClr val="bg1"/>
                </a:solidFill>
                <a:latin typeface="+mn-lt"/>
              </a:defRPr>
            </a:lvl1pPr>
          </a:lstStyle>
          <a:p>
            <a:pPr lvl="0"/>
            <a:r>
              <a:rPr lang="en-US"/>
              <a:t>Click to edit Master text styles</a:t>
            </a:r>
          </a:p>
        </p:txBody>
      </p:sp>
      <p:sp>
        <p:nvSpPr>
          <p:cNvPr id="40" name="Text Placeholder 2">
            <a:extLst>
              <a:ext uri="{FF2B5EF4-FFF2-40B4-BE49-F238E27FC236}">
                <a16:creationId xmlns:a16="http://schemas.microsoft.com/office/drawing/2014/main" id="{E927C6C5-504D-432A-9BD7-45C613B85F79}"/>
              </a:ext>
            </a:extLst>
          </p:cNvPr>
          <p:cNvSpPr>
            <a:spLocks noGrp="1"/>
          </p:cNvSpPr>
          <p:nvPr>
            <p:ph type="body" sz="quarter" idx="29"/>
          </p:nvPr>
        </p:nvSpPr>
        <p:spPr>
          <a:xfrm>
            <a:off x="7696200" y="2181637"/>
            <a:ext cx="4114800" cy="685800"/>
          </a:xfrm>
        </p:spPr>
        <p:txBody>
          <a:bodyPr tIns="0" anchor="ctr">
            <a:normAutofit/>
          </a:bodyPr>
          <a:lstStyle>
            <a:lvl1pPr marL="0" indent="0">
              <a:buNone/>
              <a:defRPr sz="1200" b="0">
                <a:latin typeface="+mn-lt"/>
              </a:defRPr>
            </a:lvl1pPr>
          </a:lstStyle>
          <a:p>
            <a:pPr lvl="0"/>
            <a:r>
              <a:rPr lang="en-US"/>
              <a:t>Click to edit Master text styles</a:t>
            </a:r>
          </a:p>
        </p:txBody>
      </p:sp>
      <p:sp>
        <p:nvSpPr>
          <p:cNvPr id="28" name="Picture Placeholder 2">
            <a:extLst>
              <a:ext uri="{FF2B5EF4-FFF2-40B4-BE49-F238E27FC236}">
                <a16:creationId xmlns:a16="http://schemas.microsoft.com/office/drawing/2014/main" id="{74615E4E-BED6-4C53-B144-CF882C2FA46D}"/>
              </a:ext>
            </a:extLst>
          </p:cNvPr>
          <p:cNvSpPr>
            <a:spLocks noGrp="1"/>
          </p:cNvSpPr>
          <p:nvPr>
            <p:ph type="pic" sz="quarter" idx="40"/>
          </p:nvPr>
        </p:nvSpPr>
        <p:spPr>
          <a:xfrm>
            <a:off x="381000" y="3004653"/>
            <a:ext cx="1168400" cy="685800"/>
          </a:xfrm>
        </p:spPr>
        <p:txBody>
          <a:bodyPr anchor="ctr">
            <a:normAutofit/>
          </a:bodyPr>
          <a:lstStyle>
            <a:lvl1pPr marL="0" indent="0" algn="ctr">
              <a:buNone/>
              <a:defRPr sz="1400" baseline="0"/>
            </a:lvl1pPr>
          </a:lstStyle>
          <a:p>
            <a:endParaRPr lang="en-GB"/>
          </a:p>
        </p:txBody>
      </p:sp>
      <p:sp>
        <p:nvSpPr>
          <p:cNvPr id="50" name="Text Placeholder 49">
            <a:extLst>
              <a:ext uri="{FF2B5EF4-FFF2-40B4-BE49-F238E27FC236}">
                <a16:creationId xmlns:a16="http://schemas.microsoft.com/office/drawing/2014/main" id="{EE95F459-E185-4546-8C80-020A402DB229}"/>
              </a:ext>
            </a:extLst>
          </p:cNvPr>
          <p:cNvSpPr>
            <a:spLocks noGrp="1"/>
          </p:cNvSpPr>
          <p:nvPr>
            <p:ph type="body" sz="quarter" idx="35"/>
          </p:nvPr>
        </p:nvSpPr>
        <p:spPr>
          <a:xfrm>
            <a:off x="1641207" y="3004653"/>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marL="0" indent="0">
              <a:buNone/>
              <a:defRPr sz="1200" baseline="0">
                <a:solidFill>
                  <a:schemeClr val="bg1"/>
                </a:solidFill>
                <a:latin typeface="+mn-lt"/>
              </a:defRPr>
            </a:lvl1pPr>
          </a:lstStyle>
          <a:p>
            <a:pPr lvl="0"/>
            <a:r>
              <a:rPr lang="en-US"/>
              <a:t>Click to edit Master text styles</a:t>
            </a:r>
          </a:p>
        </p:txBody>
      </p:sp>
      <p:sp>
        <p:nvSpPr>
          <p:cNvPr id="41" name="Text Placeholder 2">
            <a:extLst>
              <a:ext uri="{FF2B5EF4-FFF2-40B4-BE49-F238E27FC236}">
                <a16:creationId xmlns:a16="http://schemas.microsoft.com/office/drawing/2014/main" id="{D77DC317-11BF-486F-A388-FAD12B1AE213}"/>
              </a:ext>
            </a:extLst>
          </p:cNvPr>
          <p:cNvSpPr>
            <a:spLocks noGrp="1"/>
          </p:cNvSpPr>
          <p:nvPr>
            <p:ph type="body" sz="quarter" idx="30"/>
          </p:nvPr>
        </p:nvSpPr>
        <p:spPr>
          <a:xfrm>
            <a:off x="7696200" y="3004653"/>
            <a:ext cx="4114800" cy="685800"/>
          </a:xfrm>
        </p:spPr>
        <p:txBody>
          <a:bodyPr tIns="0" anchor="ctr">
            <a:normAutofit/>
          </a:bodyPr>
          <a:lstStyle>
            <a:lvl1pPr marL="0" indent="0">
              <a:buNone/>
              <a:defRPr sz="1200" b="0">
                <a:latin typeface="+mn-lt"/>
              </a:defRPr>
            </a:lvl1pPr>
          </a:lstStyle>
          <a:p>
            <a:pPr lvl="0"/>
            <a:r>
              <a:rPr lang="en-US"/>
              <a:t>Click to edit Master text styles</a:t>
            </a:r>
          </a:p>
        </p:txBody>
      </p:sp>
      <p:sp>
        <p:nvSpPr>
          <p:cNvPr id="36" name="Picture Placeholder 2">
            <a:extLst>
              <a:ext uri="{FF2B5EF4-FFF2-40B4-BE49-F238E27FC236}">
                <a16:creationId xmlns:a16="http://schemas.microsoft.com/office/drawing/2014/main" id="{249F7BF1-EA28-4401-A283-1F22667C13A0}"/>
              </a:ext>
            </a:extLst>
          </p:cNvPr>
          <p:cNvSpPr>
            <a:spLocks noGrp="1"/>
          </p:cNvSpPr>
          <p:nvPr>
            <p:ph type="pic" sz="quarter" idx="41"/>
          </p:nvPr>
        </p:nvSpPr>
        <p:spPr>
          <a:xfrm>
            <a:off x="381000" y="3827669"/>
            <a:ext cx="1168400" cy="685800"/>
          </a:xfrm>
        </p:spPr>
        <p:txBody>
          <a:bodyPr anchor="ctr">
            <a:normAutofit/>
          </a:bodyPr>
          <a:lstStyle>
            <a:lvl1pPr marL="0" indent="0" algn="ctr">
              <a:buNone/>
              <a:defRPr sz="1400" baseline="0"/>
            </a:lvl1pPr>
          </a:lstStyle>
          <a:p>
            <a:endParaRPr lang="en-GB"/>
          </a:p>
        </p:txBody>
      </p:sp>
      <p:sp>
        <p:nvSpPr>
          <p:cNvPr id="51" name="Text Placeholder 50">
            <a:extLst>
              <a:ext uri="{FF2B5EF4-FFF2-40B4-BE49-F238E27FC236}">
                <a16:creationId xmlns:a16="http://schemas.microsoft.com/office/drawing/2014/main" id="{95D79A87-1447-4A86-951C-CA234F784B34}"/>
              </a:ext>
            </a:extLst>
          </p:cNvPr>
          <p:cNvSpPr>
            <a:spLocks noGrp="1"/>
          </p:cNvSpPr>
          <p:nvPr>
            <p:ph type="body" sz="quarter" idx="36"/>
          </p:nvPr>
        </p:nvSpPr>
        <p:spPr>
          <a:xfrm>
            <a:off x="1641207" y="3827669"/>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marL="0" indent="0">
              <a:buNone/>
              <a:defRPr sz="1200" baseline="0">
                <a:solidFill>
                  <a:schemeClr val="bg1"/>
                </a:solidFill>
                <a:latin typeface="+mn-lt"/>
              </a:defRPr>
            </a:lvl1pPr>
          </a:lstStyle>
          <a:p>
            <a:pPr lvl="0"/>
            <a:r>
              <a:rPr lang="en-US"/>
              <a:t>Click to edit Master text styles</a:t>
            </a:r>
          </a:p>
        </p:txBody>
      </p:sp>
      <p:sp>
        <p:nvSpPr>
          <p:cNvPr id="42" name="Text Placeholder 2">
            <a:extLst>
              <a:ext uri="{FF2B5EF4-FFF2-40B4-BE49-F238E27FC236}">
                <a16:creationId xmlns:a16="http://schemas.microsoft.com/office/drawing/2014/main" id="{97EDA6C5-4C2D-4BB8-9876-4D833AC8E943}"/>
              </a:ext>
            </a:extLst>
          </p:cNvPr>
          <p:cNvSpPr>
            <a:spLocks noGrp="1"/>
          </p:cNvSpPr>
          <p:nvPr>
            <p:ph type="body" sz="quarter" idx="31"/>
          </p:nvPr>
        </p:nvSpPr>
        <p:spPr>
          <a:xfrm>
            <a:off x="7696200" y="3827669"/>
            <a:ext cx="4114800" cy="685800"/>
          </a:xfrm>
        </p:spPr>
        <p:txBody>
          <a:bodyPr tIns="0" anchor="ctr">
            <a:normAutofit/>
          </a:bodyPr>
          <a:lstStyle>
            <a:lvl1pPr marL="0" indent="0">
              <a:buNone/>
              <a:defRPr sz="1200" b="0">
                <a:latin typeface="+mn-lt"/>
              </a:defRPr>
            </a:lvl1pPr>
          </a:lstStyle>
          <a:p>
            <a:pPr lvl="0"/>
            <a:r>
              <a:rPr lang="en-US"/>
              <a:t>Click to edit Master text styles</a:t>
            </a:r>
          </a:p>
        </p:txBody>
      </p:sp>
      <p:sp>
        <p:nvSpPr>
          <p:cNvPr id="37" name="Picture Placeholder 2">
            <a:extLst>
              <a:ext uri="{FF2B5EF4-FFF2-40B4-BE49-F238E27FC236}">
                <a16:creationId xmlns:a16="http://schemas.microsoft.com/office/drawing/2014/main" id="{AA8A5F31-9D52-42DF-BA9B-F65F5293264A}"/>
              </a:ext>
            </a:extLst>
          </p:cNvPr>
          <p:cNvSpPr>
            <a:spLocks noGrp="1"/>
          </p:cNvSpPr>
          <p:nvPr>
            <p:ph type="pic" sz="quarter" idx="42"/>
          </p:nvPr>
        </p:nvSpPr>
        <p:spPr>
          <a:xfrm>
            <a:off x="381000" y="4650685"/>
            <a:ext cx="1168400" cy="685800"/>
          </a:xfrm>
        </p:spPr>
        <p:txBody>
          <a:bodyPr anchor="ctr">
            <a:normAutofit/>
          </a:bodyPr>
          <a:lstStyle>
            <a:lvl1pPr marL="0" indent="0" algn="ctr">
              <a:buNone/>
              <a:defRPr sz="1400" baseline="0"/>
            </a:lvl1pPr>
          </a:lstStyle>
          <a:p>
            <a:endParaRPr lang="en-GB"/>
          </a:p>
        </p:txBody>
      </p:sp>
      <p:sp>
        <p:nvSpPr>
          <p:cNvPr id="52" name="Text Placeholder 51">
            <a:extLst>
              <a:ext uri="{FF2B5EF4-FFF2-40B4-BE49-F238E27FC236}">
                <a16:creationId xmlns:a16="http://schemas.microsoft.com/office/drawing/2014/main" id="{139A1ACD-75F1-4441-A0DB-901412348C64}"/>
              </a:ext>
            </a:extLst>
          </p:cNvPr>
          <p:cNvSpPr>
            <a:spLocks noGrp="1"/>
          </p:cNvSpPr>
          <p:nvPr>
            <p:ph type="body" sz="quarter" idx="37"/>
          </p:nvPr>
        </p:nvSpPr>
        <p:spPr>
          <a:xfrm>
            <a:off x="1641207" y="4650685"/>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marL="0" indent="0">
              <a:buNone/>
              <a:defRPr sz="1200" baseline="0">
                <a:solidFill>
                  <a:schemeClr val="bg1"/>
                </a:solidFill>
                <a:latin typeface="+mn-lt"/>
              </a:defRPr>
            </a:lvl1pPr>
          </a:lstStyle>
          <a:p>
            <a:pPr lvl="0"/>
            <a:r>
              <a:rPr lang="en-US"/>
              <a:t>Click to edit Master text styles</a:t>
            </a:r>
          </a:p>
        </p:txBody>
      </p:sp>
      <p:sp>
        <p:nvSpPr>
          <p:cNvPr id="43" name="Text Placeholder 2">
            <a:extLst>
              <a:ext uri="{FF2B5EF4-FFF2-40B4-BE49-F238E27FC236}">
                <a16:creationId xmlns:a16="http://schemas.microsoft.com/office/drawing/2014/main" id="{40CB098D-5E0D-4A19-BC00-AE505E3DB7C7}"/>
              </a:ext>
            </a:extLst>
          </p:cNvPr>
          <p:cNvSpPr>
            <a:spLocks noGrp="1"/>
          </p:cNvSpPr>
          <p:nvPr>
            <p:ph type="body" sz="quarter" idx="32"/>
          </p:nvPr>
        </p:nvSpPr>
        <p:spPr>
          <a:xfrm>
            <a:off x="7696200" y="4650685"/>
            <a:ext cx="4114800" cy="685800"/>
          </a:xfrm>
        </p:spPr>
        <p:txBody>
          <a:bodyPr tIns="0" anchor="ctr">
            <a:normAutofit/>
          </a:bodyPr>
          <a:lstStyle>
            <a:lvl1pPr marL="0" indent="0">
              <a:buNone/>
              <a:defRPr sz="1200" b="0">
                <a:latin typeface="+mn-lt"/>
              </a:defRPr>
            </a:lvl1pPr>
          </a:lstStyle>
          <a:p>
            <a:pPr lvl="0"/>
            <a:r>
              <a:rPr lang="en-US"/>
              <a:t>Click to edit Master text styles</a:t>
            </a:r>
          </a:p>
        </p:txBody>
      </p:sp>
      <p:sp>
        <p:nvSpPr>
          <p:cNvPr id="38" name="Picture Placeholder 2">
            <a:extLst>
              <a:ext uri="{FF2B5EF4-FFF2-40B4-BE49-F238E27FC236}">
                <a16:creationId xmlns:a16="http://schemas.microsoft.com/office/drawing/2014/main" id="{77ED4AAD-A9EA-4EF0-80DC-97350707DB14}"/>
              </a:ext>
            </a:extLst>
          </p:cNvPr>
          <p:cNvSpPr>
            <a:spLocks noGrp="1"/>
          </p:cNvSpPr>
          <p:nvPr>
            <p:ph type="pic" sz="quarter" idx="43"/>
          </p:nvPr>
        </p:nvSpPr>
        <p:spPr>
          <a:xfrm>
            <a:off x="381000" y="5473700"/>
            <a:ext cx="1168400" cy="685800"/>
          </a:xfrm>
        </p:spPr>
        <p:txBody>
          <a:bodyPr anchor="ctr">
            <a:normAutofit/>
          </a:bodyPr>
          <a:lstStyle>
            <a:lvl1pPr marL="0" indent="0" algn="ctr">
              <a:buNone/>
              <a:defRPr sz="1400" baseline="0"/>
            </a:lvl1pPr>
          </a:lstStyle>
          <a:p>
            <a:endParaRPr lang="en-GB"/>
          </a:p>
        </p:txBody>
      </p:sp>
      <p:sp>
        <p:nvSpPr>
          <p:cNvPr id="53" name="Text Placeholder 52">
            <a:extLst>
              <a:ext uri="{FF2B5EF4-FFF2-40B4-BE49-F238E27FC236}">
                <a16:creationId xmlns:a16="http://schemas.microsoft.com/office/drawing/2014/main" id="{1139AAF7-1B76-4259-B3D7-661E1F3C93C7}"/>
              </a:ext>
            </a:extLst>
          </p:cNvPr>
          <p:cNvSpPr>
            <a:spLocks noGrp="1"/>
          </p:cNvSpPr>
          <p:nvPr>
            <p:ph type="body" sz="quarter" idx="38"/>
          </p:nvPr>
        </p:nvSpPr>
        <p:spPr>
          <a:xfrm>
            <a:off x="1641207" y="5473700"/>
            <a:ext cx="5597793" cy="685800"/>
          </a:xfrm>
          <a:custGeom>
            <a:avLst/>
            <a:gdLst>
              <a:gd name="connsiteX0" fmla="*/ 171450 w 5597793"/>
              <a:gd name="connsiteY0" fmla="*/ 0 h 685800"/>
              <a:gd name="connsiteX1" fmla="*/ 5597793 w 5597793"/>
              <a:gd name="connsiteY1" fmla="*/ 0 h 685800"/>
              <a:gd name="connsiteX2" fmla="*/ 5426343 w 5597793"/>
              <a:gd name="connsiteY2" fmla="*/ 685800 h 685800"/>
              <a:gd name="connsiteX3" fmla="*/ 0 w 5597793"/>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597793" h="685800">
                <a:moveTo>
                  <a:pt x="171450" y="0"/>
                </a:moveTo>
                <a:lnTo>
                  <a:pt x="5597793" y="0"/>
                </a:lnTo>
                <a:lnTo>
                  <a:pt x="5426343" y="685800"/>
                </a:lnTo>
                <a:lnTo>
                  <a:pt x="0" y="685800"/>
                </a:lnTo>
                <a:close/>
              </a:path>
            </a:pathLst>
          </a:custGeom>
          <a:solidFill>
            <a:schemeClr val="bg2"/>
          </a:solidFill>
        </p:spPr>
        <p:txBody>
          <a:bodyPr wrap="square" lIns="228600" tIns="45720" rIns="228600" bIns="45720" anchor="ctr">
            <a:noAutofit/>
          </a:bodyPr>
          <a:lstStyle>
            <a:lvl1pPr marL="0" indent="0">
              <a:buNone/>
              <a:defRPr sz="1200" baseline="0">
                <a:solidFill>
                  <a:schemeClr val="bg1"/>
                </a:solidFill>
                <a:latin typeface="+mn-lt"/>
              </a:defRPr>
            </a:lvl1pPr>
          </a:lstStyle>
          <a:p>
            <a:pPr lvl="0"/>
            <a:r>
              <a:rPr lang="en-US"/>
              <a:t>Click to edit Master text styles</a:t>
            </a:r>
          </a:p>
        </p:txBody>
      </p:sp>
      <p:sp>
        <p:nvSpPr>
          <p:cNvPr id="44" name="Text Placeholder 2">
            <a:extLst>
              <a:ext uri="{FF2B5EF4-FFF2-40B4-BE49-F238E27FC236}">
                <a16:creationId xmlns:a16="http://schemas.microsoft.com/office/drawing/2014/main" id="{676491DB-0C2E-4812-9D5C-6BCA7723FD78}"/>
              </a:ext>
            </a:extLst>
          </p:cNvPr>
          <p:cNvSpPr>
            <a:spLocks noGrp="1"/>
          </p:cNvSpPr>
          <p:nvPr>
            <p:ph type="body" sz="quarter" idx="33"/>
          </p:nvPr>
        </p:nvSpPr>
        <p:spPr>
          <a:xfrm>
            <a:off x="7696200" y="5473700"/>
            <a:ext cx="4114800" cy="685800"/>
          </a:xfrm>
        </p:spPr>
        <p:txBody>
          <a:bodyPr tIns="0" anchor="ctr">
            <a:normAutofit/>
          </a:bodyPr>
          <a:lstStyle>
            <a:lvl1pPr marL="0" indent="0">
              <a:buNone/>
              <a:defRPr sz="1200" b="0">
                <a:latin typeface="+mn-lt"/>
              </a:defRPr>
            </a:lvl1pPr>
          </a:lstStyle>
          <a:p>
            <a:pPr lvl="0"/>
            <a:r>
              <a:rPr lang="en-US"/>
              <a:t>Click to edit Master text styles</a:t>
            </a:r>
          </a:p>
        </p:txBody>
      </p:sp>
      <p:sp>
        <p:nvSpPr>
          <p:cNvPr id="18" name="Isosceles Triangle 17">
            <a:extLst>
              <a:ext uri="{FF2B5EF4-FFF2-40B4-BE49-F238E27FC236}">
                <a16:creationId xmlns:a16="http://schemas.microsoft.com/office/drawing/2014/main" id="{429169CD-DA8D-4C23-8F64-2CDCF3497FA1}"/>
              </a:ext>
            </a:extLst>
          </p:cNvPr>
          <p:cNvSpPr/>
          <p:nvPr userDrawn="1"/>
        </p:nvSpPr>
        <p:spPr>
          <a:xfrm rot="5400000">
            <a:off x="7136906" y="2454688"/>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Isosceles Triangle 44">
            <a:extLst>
              <a:ext uri="{FF2B5EF4-FFF2-40B4-BE49-F238E27FC236}">
                <a16:creationId xmlns:a16="http://schemas.microsoft.com/office/drawing/2014/main" id="{1592CE64-9654-45B2-8AC9-D669D961B4E1}"/>
              </a:ext>
            </a:extLst>
          </p:cNvPr>
          <p:cNvSpPr/>
          <p:nvPr userDrawn="1"/>
        </p:nvSpPr>
        <p:spPr>
          <a:xfrm rot="5400000">
            <a:off x="7136906" y="3274405"/>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id="{80FFE2C3-79D1-48F2-AF54-2E690202A016}"/>
              </a:ext>
            </a:extLst>
          </p:cNvPr>
          <p:cNvSpPr/>
          <p:nvPr userDrawn="1"/>
        </p:nvSpPr>
        <p:spPr>
          <a:xfrm rot="5400000">
            <a:off x="7136906" y="4094122"/>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Isosceles Triangle 46">
            <a:extLst>
              <a:ext uri="{FF2B5EF4-FFF2-40B4-BE49-F238E27FC236}">
                <a16:creationId xmlns:a16="http://schemas.microsoft.com/office/drawing/2014/main" id="{C5AE279A-BB08-432F-BBA7-44CB03317E10}"/>
              </a:ext>
            </a:extLst>
          </p:cNvPr>
          <p:cNvSpPr/>
          <p:nvPr userDrawn="1"/>
        </p:nvSpPr>
        <p:spPr>
          <a:xfrm rot="5400000">
            <a:off x="7136906" y="4913839"/>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0EB4584D-9B06-4BB2-B971-BA987A0DEAFA}"/>
              </a:ext>
            </a:extLst>
          </p:cNvPr>
          <p:cNvSpPr/>
          <p:nvPr userDrawn="1"/>
        </p:nvSpPr>
        <p:spPr>
          <a:xfrm rot="5400000">
            <a:off x="7136906" y="5733557"/>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612C692-5886-DB72-F174-06C0B46629F7}"/>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276551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split - Icons">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C6E1C4F-6A0A-E048-517F-DE70EFB0D152}"/>
              </a:ext>
            </a:extLst>
          </p:cNvPr>
          <p:cNvSpPr>
            <a:spLocks noGrp="1"/>
          </p:cNvSpPr>
          <p:nvPr>
            <p:ph type="body" sz="quarter" idx="19"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5" name="Picture Placeholder 4">
            <a:extLst>
              <a:ext uri="{FF2B5EF4-FFF2-40B4-BE49-F238E27FC236}">
                <a16:creationId xmlns:a16="http://schemas.microsoft.com/office/drawing/2014/main" id="{30E87CA4-DF8B-A4B2-C104-A83381D20488}"/>
              </a:ext>
            </a:extLst>
          </p:cNvPr>
          <p:cNvSpPr>
            <a:spLocks noGrp="1"/>
          </p:cNvSpPr>
          <p:nvPr>
            <p:ph type="pic" sz="quarter" idx="16" hasCustomPrompt="1"/>
          </p:nvPr>
        </p:nvSpPr>
        <p:spPr>
          <a:xfrm>
            <a:off x="1812131" y="2108200"/>
            <a:ext cx="823912" cy="823913"/>
          </a:xfrm>
        </p:spPr>
        <p:txBody>
          <a:bodyPr anchor="ctr">
            <a:normAutofit/>
          </a:bodyPr>
          <a:lstStyle>
            <a:lvl1pPr marL="0" indent="0" algn="ctr">
              <a:buNone/>
              <a:defRPr sz="1200"/>
            </a:lvl1pPr>
          </a:lstStyle>
          <a:p>
            <a:r>
              <a:rPr lang="en-US"/>
              <a:t>Icon</a:t>
            </a:r>
          </a:p>
        </p:txBody>
      </p:sp>
      <p:sp>
        <p:nvSpPr>
          <p:cNvPr id="15" name="Picture Placeholder 4">
            <a:extLst>
              <a:ext uri="{FF2B5EF4-FFF2-40B4-BE49-F238E27FC236}">
                <a16:creationId xmlns:a16="http://schemas.microsoft.com/office/drawing/2014/main" id="{FCC34BF6-3093-6B2E-E777-84264269CA9B}"/>
              </a:ext>
            </a:extLst>
          </p:cNvPr>
          <p:cNvSpPr>
            <a:spLocks noGrp="1"/>
          </p:cNvSpPr>
          <p:nvPr>
            <p:ph type="pic" sz="quarter" idx="17" hasCustomPrompt="1"/>
          </p:nvPr>
        </p:nvSpPr>
        <p:spPr>
          <a:xfrm>
            <a:off x="5684044" y="2118266"/>
            <a:ext cx="823912" cy="823913"/>
          </a:xfrm>
        </p:spPr>
        <p:txBody>
          <a:bodyPr anchor="ctr">
            <a:normAutofit/>
          </a:bodyPr>
          <a:lstStyle>
            <a:lvl1pPr marL="0" indent="0" algn="ctr">
              <a:buNone/>
              <a:defRPr sz="1200"/>
            </a:lvl1pPr>
          </a:lstStyle>
          <a:p>
            <a:r>
              <a:rPr lang="en-US"/>
              <a:t>Icon</a:t>
            </a:r>
          </a:p>
        </p:txBody>
      </p:sp>
      <p:sp>
        <p:nvSpPr>
          <p:cNvPr id="17" name="Picture Placeholder 4">
            <a:extLst>
              <a:ext uri="{FF2B5EF4-FFF2-40B4-BE49-F238E27FC236}">
                <a16:creationId xmlns:a16="http://schemas.microsoft.com/office/drawing/2014/main" id="{D9F3BDAD-C8AA-5417-4BAB-2ACE29EC05D3}"/>
              </a:ext>
            </a:extLst>
          </p:cNvPr>
          <p:cNvSpPr>
            <a:spLocks noGrp="1"/>
          </p:cNvSpPr>
          <p:nvPr>
            <p:ph type="pic" sz="quarter" idx="18" hasCustomPrompt="1"/>
          </p:nvPr>
        </p:nvSpPr>
        <p:spPr>
          <a:xfrm>
            <a:off x="9555956" y="2118266"/>
            <a:ext cx="823912" cy="823913"/>
          </a:xfrm>
        </p:spPr>
        <p:txBody>
          <a:bodyPr anchor="ctr">
            <a:normAutofit/>
          </a:bodyPr>
          <a:lstStyle>
            <a:lvl1pPr marL="0" indent="0" algn="ctr">
              <a:buNone/>
              <a:defRPr sz="1200"/>
            </a:lvl1pPr>
          </a:lstStyle>
          <a:p>
            <a:r>
              <a:rPr lang="en-US"/>
              <a:t>Icon</a:t>
            </a:r>
          </a:p>
        </p:txBody>
      </p:sp>
      <p:sp>
        <p:nvSpPr>
          <p:cNvPr id="16" name="Text Placeholder 15">
            <a:extLst>
              <a:ext uri="{FF2B5EF4-FFF2-40B4-BE49-F238E27FC236}">
                <a16:creationId xmlns:a16="http://schemas.microsoft.com/office/drawing/2014/main" id="{6E1AA924-420F-3F2E-AD54-8F437A89B111}"/>
              </a:ext>
            </a:extLst>
          </p:cNvPr>
          <p:cNvSpPr>
            <a:spLocks noGrp="1"/>
          </p:cNvSpPr>
          <p:nvPr>
            <p:ph type="body" sz="quarter" idx="13" hasCustomPrompt="1"/>
          </p:nvPr>
        </p:nvSpPr>
        <p:spPr>
          <a:xfrm>
            <a:off x="381000"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a:extLst>
              <a:ext uri="{FF2B5EF4-FFF2-40B4-BE49-F238E27FC236}">
                <a16:creationId xmlns:a16="http://schemas.microsoft.com/office/drawing/2014/main" id="{07DFCC3D-79B1-B2C2-E5FE-DBB8CCD7D526}"/>
              </a:ext>
            </a:extLst>
          </p:cNvPr>
          <p:cNvSpPr>
            <a:spLocks noGrp="1"/>
          </p:cNvSpPr>
          <p:nvPr>
            <p:ph type="body" sz="quarter" idx="14" hasCustomPrompt="1"/>
          </p:nvPr>
        </p:nvSpPr>
        <p:spPr>
          <a:xfrm>
            <a:off x="4252912"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a:extLst>
              <a:ext uri="{FF2B5EF4-FFF2-40B4-BE49-F238E27FC236}">
                <a16:creationId xmlns:a16="http://schemas.microsoft.com/office/drawing/2014/main" id="{79B55756-003A-46FE-BC73-669E725E1109}"/>
              </a:ext>
            </a:extLst>
          </p:cNvPr>
          <p:cNvSpPr>
            <a:spLocks noGrp="1"/>
          </p:cNvSpPr>
          <p:nvPr>
            <p:ph type="body" sz="quarter" idx="15" hasCustomPrompt="1"/>
          </p:nvPr>
        </p:nvSpPr>
        <p:spPr>
          <a:xfrm>
            <a:off x="8124825"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a:extLst>
              <a:ext uri="{FF2B5EF4-FFF2-40B4-BE49-F238E27FC236}">
                <a16:creationId xmlns:a16="http://schemas.microsoft.com/office/drawing/2014/main" id="{90A7486A-BA2F-47B0-B17B-07CF50190FFD}"/>
              </a:ext>
            </a:extLst>
          </p:cNvPr>
          <p:cNvSpPr>
            <a:spLocks noGrp="1"/>
          </p:cNvSpPr>
          <p:nvPr>
            <p:ph type="body" sz="quarter" idx="20"/>
          </p:nvPr>
        </p:nvSpPr>
        <p:spPr>
          <a:xfrm>
            <a:off x="381000" y="3816836"/>
            <a:ext cx="3541321" cy="1698593"/>
          </a:xfrm>
        </p:spPr>
        <p:txBody>
          <a:bodyPr lIns="0" tIns="0" rIns="0" bIns="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3">
            <a:extLst>
              <a:ext uri="{FF2B5EF4-FFF2-40B4-BE49-F238E27FC236}">
                <a16:creationId xmlns:a16="http://schemas.microsoft.com/office/drawing/2014/main" id="{2EC6CD97-5EED-4819-81CE-B94BB95F9DA8}"/>
              </a:ext>
            </a:extLst>
          </p:cNvPr>
          <p:cNvSpPr>
            <a:spLocks noGrp="1"/>
          </p:cNvSpPr>
          <p:nvPr>
            <p:ph type="body" sz="quarter" idx="21"/>
          </p:nvPr>
        </p:nvSpPr>
        <p:spPr>
          <a:xfrm>
            <a:off x="4252912" y="3816836"/>
            <a:ext cx="3541321" cy="1698593"/>
          </a:xfrm>
        </p:spPr>
        <p:txBody>
          <a:bodyPr lIns="0" tIns="0" rIns="0" bIns="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3">
            <a:extLst>
              <a:ext uri="{FF2B5EF4-FFF2-40B4-BE49-F238E27FC236}">
                <a16:creationId xmlns:a16="http://schemas.microsoft.com/office/drawing/2014/main" id="{04792009-834D-4287-8EAF-781BE9D027DE}"/>
              </a:ext>
            </a:extLst>
          </p:cNvPr>
          <p:cNvSpPr>
            <a:spLocks noGrp="1"/>
          </p:cNvSpPr>
          <p:nvPr>
            <p:ph type="body" sz="quarter" idx="22"/>
          </p:nvPr>
        </p:nvSpPr>
        <p:spPr>
          <a:xfrm>
            <a:off x="8124825" y="3816836"/>
            <a:ext cx="3541321" cy="1698593"/>
          </a:xfrm>
        </p:spPr>
        <p:txBody>
          <a:bodyPr lIns="0" tIns="0" rIns="0" bIns="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70805833-1A1E-7B64-6C5F-03745732D1AC}"/>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7060393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ree split - Icons">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97E263-ECEB-EE83-7268-E374F16AA264}"/>
              </a:ext>
            </a:extLst>
          </p:cNvPr>
          <p:cNvGrpSpPr/>
          <p:nvPr userDrawn="1"/>
        </p:nvGrpSpPr>
        <p:grpSpPr>
          <a:xfrm>
            <a:off x="381000" y="1872371"/>
            <a:ext cx="11430000" cy="3468510"/>
            <a:chOff x="383568" y="1872371"/>
            <a:chExt cx="11461750" cy="3468510"/>
          </a:xfrm>
        </p:grpSpPr>
        <p:grpSp>
          <p:nvGrpSpPr>
            <p:cNvPr id="21" name="object 4">
              <a:extLst>
                <a:ext uri="{FF2B5EF4-FFF2-40B4-BE49-F238E27FC236}">
                  <a16:creationId xmlns:a16="http://schemas.microsoft.com/office/drawing/2014/main" id="{F7A370E8-9642-AF54-D44B-CDEDF2FD7EED}"/>
                </a:ext>
              </a:extLst>
            </p:cNvPr>
            <p:cNvGrpSpPr/>
            <p:nvPr/>
          </p:nvGrpSpPr>
          <p:grpSpPr>
            <a:xfrm>
              <a:off x="383568" y="3351205"/>
              <a:ext cx="2954072" cy="1989161"/>
              <a:chOff x="1585475" y="5701396"/>
              <a:chExt cx="4362450" cy="2937510"/>
            </a:xfrm>
          </p:grpSpPr>
          <p:sp>
            <p:nvSpPr>
              <p:cNvPr id="58" name="object 5">
                <a:extLst>
                  <a:ext uri="{FF2B5EF4-FFF2-40B4-BE49-F238E27FC236}">
                    <a16:creationId xmlns:a16="http://schemas.microsoft.com/office/drawing/2014/main" id="{1BF65D0E-0627-F234-B1E9-DAF71F8731CB}"/>
                  </a:ext>
                </a:extLst>
              </p:cNvPr>
              <p:cNvSpPr/>
              <p:nvPr/>
            </p:nvSpPr>
            <p:spPr>
              <a:xfrm>
                <a:off x="1627358" y="5805739"/>
                <a:ext cx="0" cy="2467610"/>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a:p>
            </p:txBody>
          </p:sp>
          <p:sp>
            <p:nvSpPr>
              <p:cNvPr id="59" name="object 6">
                <a:extLst>
                  <a:ext uri="{FF2B5EF4-FFF2-40B4-BE49-F238E27FC236}">
                    <a16:creationId xmlns:a16="http://schemas.microsoft.com/office/drawing/2014/main" id="{DC32E038-6AD5-5D99-0B7E-155514E82E9D}"/>
                  </a:ext>
                </a:extLst>
              </p:cNvPr>
              <p:cNvSpPr/>
              <p:nvPr/>
            </p:nvSpPr>
            <p:spPr>
              <a:xfrm>
                <a:off x="1633340" y="8365459"/>
                <a:ext cx="277495" cy="252095"/>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a:p>
            </p:txBody>
          </p:sp>
          <p:sp>
            <p:nvSpPr>
              <p:cNvPr id="60" name="object 7">
                <a:extLst>
                  <a:ext uri="{FF2B5EF4-FFF2-40B4-BE49-F238E27FC236}">
                    <a16:creationId xmlns:a16="http://schemas.microsoft.com/office/drawing/2014/main" id="{6559E618-A26D-63F7-F1CA-FCA4249795C8}"/>
                  </a:ext>
                </a:extLst>
              </p:cNvPr>
              <p:cNvSpPr/>
              <p:nvPr/>
            </p:nvSpPr>
            <p:spPr>
              <a:xfrm>
                <a:off x="1616887" y="8293642"/>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61" name="object 8">
                <a:extLst>
                  <a:ext uri="{FF2B5EF4-FFF2-40B4-BE49-F238E27FC236}">
                    <a16:creationId xmlns:a16="http://schemas.microsoft.com/office/drawing/2014/main" id="{75AD6B4D-56CD-CBD5-1D27-42052B48904C}"/>
                  </a:ext>
                </a:extLst>
              </p:cNvPr>
              <p:cNvSpPr/>
              <p:nvPr/>
            </p:nvSpPr>
            <p:spPr>
              <a:xfrm>
                <a:off x="2003881" y="8619154"/>
                <a:ext cx="3588385" cy="889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a:p>
            </p:txBody>
          </p:sp>
          <p:sp>
            <p:nvSpPr>
              <p:cNvPr id="62" name="object 9">
                <a:extLst>
                  <a:ext uri="{FF2B5EF4-FFF2-40B4-BE49-F238E27FC236}">
                    <a16:creationId xmlns:a16="http://schemas.microsoft.com/office/drawing/2014/main" id="{1B562921-8B76-0027-F506-8F88B6F6D1A6}"/>
                  </a:ext>
                </a:extLst>
              </p:cNvPr>
              <p:cNvSpPr/>
              <p:nvPr/>
            </p:nvSpPr>
            <p:spPr>
              <a:xfrm>
                <a:off x="1931014" y="8608533"/>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63" name="object 10">
                <a:extLst>
                  <a:ext uri="{FF2B5EF4-FFF2-40B4-BE49-F238E27FC236}">
                    <a16:creationId xmlns:a16="http://schemas.microsoft.com/office/drawing/2014/main" id="{D7C8A975-CA69-0CBC-BA39-90E954E29B65}"/>
                  </a:ext>
                </a:extLst>
              </p:cNvPr>
              <p:cNvSpPr/>
              <p:nvPr/>
            </p:nvSpPr>
            <p:spPr>
              <a:xfrm>
                <a:off x="5684136" y="8345358"/>
                <a:ext cx="251460" cy="276860"/>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a:p>
            </p:txBody>
          </p:sp>
          <p:sp>
            <p:nvSpPr>
              <p:cNvPr id="64" name="object 11">
                <a:extLst>
                  <a:ext uri="{FF2B5EF4-FFF2-40B4-BE49-F238E27FC236}">
                    <a16:creationId xmlns:a16="http://schemas.microsoft.com/office/drawing/2014/main" id="{E35F7A5F-EF6A-E203-F651-F599DCEFFF35}"/>
                  </a:ext>
                </a:extLst>
              </p:cNvPr>
              <p:cNvSpPr/>
              <p:nvPr/>
            </p:nvSpPr>
            <p:spPr>
              <a:xfrm>
                <a:off x="1616887" y="5732811"/>
                <a:ext cx="4330700" cy="2905760"/>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a:p>
            </p:txBody>
          </p:sp>
          <p:sp>
            <p:nvSpPr>
              <p:cNvPr id="65" name="object 12">
                <a:extLst>
                  <a:ext uri="{FF2B5EF4-FFF2-40B4-BE49-F238E27FC236}">
                    <a16:creationId xmlns:a16="http://schemas.microsoft.com/office/drawing/2014/main" id="{E0943846-5820-FB6C-9E9E-7981A949FD6C}"/>
                  </a:ext>
                </a:extLst>
              </p:cNvPr>
              <p:cNvSpPr/>
              <p:nvPr/>
            </p:nvSpPr>
            <p:spPr>
              <a:xfrm>
                <a:off x="1585475" y="5701396"/>
                <a:ext cx="83820" cy="83820"/>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a:p>
            </p:txBody>
          </p:sp>
        </p:grpSp>
        <p:grpSp>
          <p:nvGrpSpPr>
            <p:cNvPr id="22" name="object 13">
              <a:extLst>
                <a:ext uri="{FF2B5EF4-FFF2-40B4-BE49-F238E27FC236}">
                  <a16:creationId xmlns:a16="http://schemas.microsoft.com/office/drawing/2014/main" id="{7E5B0826-F496-42D4-2ABF-A97CDA263D6D}"/>
                </a:ext>
              </a:extLst>
            </p:cNvPr>
            <p:cNvGrpSpPr/>
            <p:nvPr/>
          </p:nvGrpSpPr>
          <p:grpSpPr>
            <a:xfrm>
              <a:off x="3323146" y="1872371"/>
              <a:ext cx="227038" cy="3206049"/>
              <a:chOff x="5926521" y="3517515"/>
              <a:chExt cx="335280" cy="4734560"/>
            </a:xfrm>
          </p:grpSpPr>
          <p:sp>
            <p:nvSpPr>
              <p:cNvPr id="55" name="object 14">
                <a:extLst>
                  <a:ext uri="{FF2B5EF4-FFF2-40B4-BE49-F238E27FC236}">
                    <a16:creationId xmlns:a16="http://schemas.microsoft.com/office/drawing/2014/main" id="{89E6EA38-6A81-1582-D5A7-B6C407B97A45}"/>
                  </a:ext>
                </a:extLst>
              </p:cNvPr>
              <p:cNvSpPr/>
              <p:nvPr/>
            </p:nvSpPr>
            <p:spPr>
              <a:xfrm>
                <a:off x="5936992"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56" name="object 15">
                <a:extLst>
                  <a:ext uri="{FF2B5EF4-FFF2-40B4-BE49-F238E27FC236}">
                    <a16:creationId xmlns:a16="http://schemas.microsoft.com/office/drawing/2014/main" id="{CD50E4F5-5DF4-942D-898B-6E08EE983B75}"/>
                  </a:ext>
                </a:extLst>
              </p:cNvPr>
              <p:cNvSpPr/>
              <p:nvPr/>
            </p:nvSpPr>
            <p:spPr>
              <a:xfrm>
                <a:off x="5942968" y="3529483"/>
                <a:ext cx="277495" cy="251460"/>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57" name="object 16">
                <a:extLst>
                  <a:ext uri="{FF2B5EF4-FFF2-40B4-BE49-F238E27FC236}">
                    <a16:creationId xmlns:a16="http://schemas.microsoft.com/office/drawing/2014/main" id="{A559A6FC-BE2B-F5C4-050A-EFAABB4C054F}"/>
                  </a:ext>
                </a:extLst>
              </p:cNvPr>
              <p:cNvSpPr/>
              <p:nvPr/>
            </p:nvSpPr>
            <p:spPr>
              <a:xfrm>
                <a:off x="5926518" y="3517524"/>
                <a:ext cx="335280" cy="335280"/>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3585493" y="1872371"/>
              <a:ext cx="2559765" cy="227038"/>
              <a:chOff x="6313944" y="3517515"/>
              <a:chExt cx="3780154"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a:p>
            </p:txBody>
          </p:sp>
          <p:sp>
            <p:nvSpPr>
              <p:cNvPr id="53" name="object 19">
                <a:extLst>
                  <a:ext uri="{FF2B5EF4-FFF2-40B4-BE49-F238E27FC236}">
                    <a16:creationId xmlns:a16="http://schemas.microsoft.com/office/drawing/2014/main" id="{3BE53713-1ABF-45F7-2F82-56A2797C6E61}"/>
                  </a:ext>
                </a:extLst>
              </p:cNvPr>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54" name="object 20">
                <a:extLst>
                  <a:ext uri="{FF2B5EF4-FFF2-40B4-BE49-F238E27FC236}">
                    <a16:creationId xmlns:a16="http://schemas.microsoft.com/office/drawing/2014/main" id="{D73F6B89-9C24-E685-B8F7-5143CDEADC63}"/>
                  </a:ext>
                </a:extLst>
              </p:cNvPr>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a:p>
            </p:txBody>
          </p:sp>
        </p:grpSp>
        <p:grpSp>
          <p:nvGrpSpPr>
            <p:cNvPr id="24" name="object 21">
              <a:extLst>
                <a:ext uri="{FF2B5EF4-FFF2-40B4-BE49-F238E27FC236}">
                  <a16:creationId xmlns:a16="http://schemas.microsoft.com/office/drawing/2014/main" id="{D912B15F-8799-7B6C-5F34-E6263B7F1C69}"/>
                </a:ext>
              </a:extLst>
            </p:cNvPr>
            <p:cNvGrpSpPr/>
            <p:nvPr/>
          </p:nvGrpSpPr>
          <p:grpSpPr>
            <a:xfrm>
              <a:off x="6130966" y="2134832"/>
              <a:ext cx="227038" cy="3206049"/>
              <a:chOff x="10072992" y="3905106"/>
              <a:chExt cx="335280" cy="4734560"/>
            </a:xfrm>
          </p:grpSpPr>
          <p:sp>
            <p:nvSpPr>
              <p:cNvPr id="49" name="object 22">
                <a:extLst>
                  <a:ext uri="{FF2B5EF4-FFF2-40B4-BE49-F238E27FC236}">
                    <a16:creationId xmlns:a16="http://schemas.microsoft.com/office/drawing/2014/main" id="{AFF3A81E-518C-7E77-7EB0-B276417480FA}"/>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a:p>
            </p:txBody>
          </p:sp>
          <p:sp>
            <p:nvSpPr>
              <p:cNvPr id="50" name="object 23">
                <a:extLst>
                  <a:ext uri="{FF2B5EF4-FFF2-40B4-BE49-F238E27FC236}">
                    <a16:creationId xmlns:a16="http://schemas.microsoft.com/office/drawing/2014/main" id="{5F5B3569-3F4E-477A-6BE3-C16E0D116B18}"/>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a:p>
            </p:txBody>
          </p:sp>
          <p:sp>
            <p:nvSpPr>
              <p:cNvPr id="51" name="object 24">
                <a:extLst>
                  <a:ext uri="{FF2B5EF4-FFF2-40B4-BE49-F238E27FC236}">
                    <a16:creationId xmlns:a16="http://schemas.microsoft.com/office/drawing/2014/main" id="{C5468CE2-1CE4-A6A3-B35D-A9CFBFB1BA49}"/>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a:p>
            </p:txBody>
          </p:sp>
        </p:grpSp>
        <p:grpSp>
          <p:nvGrpSpPr>
            <p:cNvPr id="25" name="object 25">
              <a:extLst>
                <a:ext uri="{FF2B5EF4-FFF2-40B4-BE49-F238E27FC236}">
                  <a16:creationId xmlns:a16="http://schemas.microsoft.com/office/drawing/2014/main" id="{EF0EC330-A54E-0A08-05C3-18798EA6B50D}"/>
                </a:ext>
              </a:extLst>
            </p:cNvPr>
            <p:cNvGrpSpPr/>
            <p:nvPr/>
          </p:nvGrpSpPr>
          <p:grpSpPr>
            <a:xfrm>
              <a:off x="6393312" y="5113658"/>
              <a:ext cx="2559765" cy="227038"/>
              <a:chOff x="10460414" y="8304114"/>
              <a:chExt cx="3780154" cy="335280"/>
            </a:xfrm>
          </p:grpSpPr>
          <p:sp>
            <p:nvSpPr>
              <p:cNvPr id="46" name="object 26">
                <a:extLst>
                  <a:ext uri="{FF2B5EF4-FFF2-40B4-BE49-F238E27FC236}">
                    <a16:creationId xmlns:a16="http://schemas.microsoft.com/office/drawing/2014/main" id="{50C051EC-07DA-E1CC-F6A5-24FCD3457D01}"/>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a:p>
            </p:txBody>
          </p:sp>
          <p:sp>
            <p:nvSpPr>
              <p:cNvPr id="47" name="object 27">
                <a:extLst>
                  <a:ext uri="{FF2B5EF4-FFF2-40B4-BE49-F238E27FC236}">
                    <a16:creationId xmlns:a16="http://schemas.microsoft.com/office/drawing/2014/main" id="{0B53266E-05BF-7F85-FEEE-B771F63DCE06}"/>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a:p>
            </p:txBody>
          </p:sp>
          <p:sp>
            <p:nvSpPr>
              <p:cNvPr id="48" name="object 28">
                <a:extLst>
                  <a:ext uri="{FF2B5EF4-FFF2-40B4-BE49-F238E27FC236}">
                    <a16:creationId xmlns:a16="http://schemas.microsoft.com/office/drawing/2014/main" id="{7CFA776A-F2E4-123F-8245-2A8CB70570F4}"/>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a:p>
            </p:txBody>
          </p:sp>
        </p:grpSp>
        <p:grpSp>
          <p:nvGrpSpPr>
            <p:cNvPr id="26" name="object 29">
              <a:extLst>
                <a:ext uri="{FF2B5EF4-FFF2-40B4-BE49-F238E27FC236}">
                  <a16:creationId xmlns:a16="http://schemas.microsoft.com/office/drawing/2014/main" id="{8FA7A9C2-7F49-B7E0-8589-A8C8E932789E}"/>
                </a:ext>
              </a:extLst>
            </p:cNvPr>
            <p:cNvGrpSpPr/>
            <p:nvPr/>
          </p:nvGrpSpPr>
          <p:grpSpPr>
            <a:xfrm>
              <a:off x="8938785" y="1872371"/>
              <a:ext cx="227038" cy="3206049"/>
              <a:chOff x="14219462" y="3517515"/>
              <a:chExt cx="335280" cy="4734560"/>
            </a:xfrm>
          </p:grpSpPr>
          <p:sp>
            <p:nvSpPr>
              <p:cNvPr id="43" name="object 30">
                <a:extLst>
                  <a:ext uri="{FF2B5EF4-FFF2-40B4-BE49-F238E27FC236}">
                    <a16:creationId xmlns:a16="http://schemas.microsoft.com/office/drawing/2014/main" id="{9FE12F61-0FB4-94ED-80BC-31C82915D246}"/>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44" name="object 31">
                <a:extLst>
                  <a:ext uri="{FF2B5EF4-FFF2-40B4-BE49-F238E27FC236}">
                    <a16:creationId xmlns:a16="http://schemas.microsoft.com/office/drawing/2014/main" id="{7AE019EF-E4A6-0AED-4E99-8DF49446C91A}"/>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45" name="object 32">
                <a:extLst>
                  <a:ext uri="{FF2B5EF4-FFF2-40B4-BE49-F238E27FC236}">
                    <a16:creationId xmlns:a16="http://schemas.microsoft.com/office/drawing/2014/main" id="{427E641D-8805-E277-9625-A8B0CD58682F}"/>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a:p>
            </p:txBody>
          </p:sp>
        </p:grpSp>
        <p:grpSp>
          <p:nvGrpSpPr>
            <p:cNvPr id="27" name="object 33">
              <a:extLst>
                <a:ext uri="{FF2B5EF4-FFF2-40B4-BE49-F238E27FC236}">
                  <a16:creationId xmlns:a16="http://schemas.microsoft.com/office/drawing/2014/main" id="{897E395E-A42B-F93A-89D3-E4E38620C2DA}"/>
                </a:ext>
              </a:extLst>
            </p:cNvPr>
            <p:cNvGrpSpPr/>
            <p:nvPr/>
          </p:nvGrpSpPr>
          <p:grpSpPr>
            <a:xfrm>
              <a:off x="9201506" y="1872371"/>
              <a:ext cx="2623405" cy="227038"/>
              <a:chOff x="14607437" y="3517515"/>
              <a:chExt cx="3874135"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a:p>
            </p:txBody>
          </p:sp>
          <p:sp>
            <p:nvSpPr>
              <p:cNvPr id="41" name="object 35">
                <a:extLst>
                  <a:ext uri="{FF2B5EF4-FFF2-40B4-BE49-F238E27FC236}">
                    <a16:creationId xmlns:a16="http://schemas.microsoft.com/office/drawing/2014/main" id="{E9FBEA00-C184-8D4E-59C3-200048294678}"/>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42" name="object 36">
                <a:extLst>
                  <a:ext uri="{FF2B5EF4-FFF2-40B4-BE49-F238E27FC236}">
                    <a16:creationId xmlns:a16="http://schemas.microsoft.com/office/drawing/2014/main" id="{DB1DF6D1-9675-BFD5-7522-A5686653BAC9}"/>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a:p>
            </p:txBody>
          </p:sp>
        </p:grpSp>
        <p:grpSp>
          <p:nvGrpSpPr>
            <p:cNvPr id="28" name="object 37">
              <a:extLst>
                <a:ext uri="{FF2B5EF4-FFF2-40B4-BE49-F238E27FC236}">
                  <a16:creationId xmlns:a16="http://schemas.microsoft.com/office/drawing/2014/main" id="{628F4EC7-BC30-BDE7-8951-7946439D516A}"/>
                </a:ext>
              </a:extLst>
            </p:cNvPr>
            <p:cNvGrpSpPr/>
            <p:nvPr/>
          </p:nvGrpSpPr>
          <p:grpSpPr>
            <a:xfrm>
              <a:off x="11789849" y="2134641"/>
              <a:ext cx="55469" cy="1408236"/>
              <a:chOff x="18429794" y="3904825"/>
              <a:chExt cx="81915" cy="2079625"/>
            </a:xfrm>
          </p:grpSpPr>
          <p:sp>
            <p:nvSpPr>
              <p:cNvPr id="37" name="object 38">
                <a:extLst>
                  <a:ext uri="{FF2B5EF4-FFF2-40B4-BE49-F238E27FC236}">
                    <a16:creationId xmlns:a16="http://schemas.microsoft.com/office/drawing/2014/main" id="{02C09891-3C21-02C6-D9EB-D6D62ACAA23D}"/>
                  </a:ext>
                </a:extLst>
              </p:cNvPr>
              <p:cNvSpPr/>
              <p:nvPr/>
            </p:nvSpPr>
            <p:spPr>
              <a:xfrm>
                <a:off x="18470641" y="3904825"/>
                <a:ext cx="0" cy="1975485"/>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a:p>
            </p:txBody>
          </p:sp>
          <p:sp>
            <p:nvSpPr>
              <p:cNvPr id="38" name="object 39">
                <a:extLst>
                  <a:ext uri="{FF2B5EF4-FFF2-40B4-BE49-F238E27FC236}">
                    <a16:creationId xmlns:a16="http://schemas.microsoft.com/office/drawing/2014/main" id="{151E7C42-172D-6132-7624-738CC62D3ECC}"/>
                  </a:ext>
                </a:extLst>
              </p:cNvPr>
              <p:cNvSpPr/>
              <p:nvPr/>
            </p:nvSpPr>
            <p:spPr>
              <a:xfrm>
                <a:off x="18460175" y="5901139"/>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39" name="object 40">
                <a:extLst>
                  <a:ext uri="{FF2B5EF4-FFF2-40B4-BE49-F238E27FC236}">
                    <a16:creationId xmlns:a16="http://schemas.microsoft.com/office/drawing/2014/main" id="{982D1E67-ADDC-FDB4-C1BE-B34D2B83D864}"/>
                  </a:ext>
                </a:extLst>
              </p:cNvPr>
              <p:cNvSpPr/>
              <p:nvPr/>
            </p:nvSpPr>
            <p:spPr>
              <a:xfrm>
                <a:off x="18429794" y="5871842"/>
                <a:ext cx="81915" cy="112395"/>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a:p>
            </p:txBody>
          </p:sp>
        </p:grpSp>
      </p:grpSp>
      <p:sp>
        <p:nvSpPr>
          <p:cNvPr id="29" name="object 41">
            <a:extLst>
              <a:ext uri="{FF2B5EF4-FFF2-40B4-BE49-F238E27FC236}">
                <a16:creationId xmlns:a16="http://schemas.microsoft.com/office/drawing/2014/main" id="{F4C96F15-577B-B15C-203B-09FF3BC4F88D}"/>
              </a:ext>
            </a:extLst>
          </p:cNvPr>
          <p:cNvSpPr txBox="1"/>
          <p:nvPr/>
        </p:nvSpPr>
        <p:spPr>
          <a:xfrm>
            <a:off x="940753" y="2362087"/>
            <a:ext cx="1900582" cy="2488815"/>
          </a:xfrm>
          <a:prstGeom prst="rect">
            <a:avLst/>
          </a:prstGeom>
          <a:solidFill>
            <a:srgbClr val="E8E7EF"/>
          </a:solidFill>
        </p:spPr>
        <p:txBody>
          <a:bodyPr vert="horz" wrap="square" lIns="0" tIns="0" rIns="0" bIns="0" rtlCol="0">
            <a:noAutofit/>
          </a:bodyPr>
          <a:lstStyle/>
          <a:p>
            <a:pPr>
              <a:lnSpc>
                <a:spcPct val="100000"/>
              </a:lnSpc>
            </a:pPr>
            <a:endParaRPr sz="1800">
              <a:latin typeface="Times New Roman"/>
              <a:cs typeface="Times New Roman"/>
            </a:endParaRPr>
          </a:p>
        </p:txBody>
      </p:sp>
      <p:sp>
        <p:nvSpPr>
          <p:cNvPr id="30" name="object 42">
            <a:extLst>
              <a:ext uri="{FF2B5EF4-FFF2-40B4-BE49-F238E27FC236}">
                <a16:creationId xmlns:a16="http://schemas.microsoft.com/office/drawing/2014/main" id="{B506E51F-5613-26E7-A353-A53E1C21727E}"/>
              </a:ext>
            </a:extLst>
          </p:cNvPr>
          <p:cNvSpPr txBox="1"/>
          <p:nvPr/>
        </p:nvSpPr>
        <p:spPr>
          <a:xfrm>
            <a:off x="3760393" y="2362087"/>
            <a:ext cx="1900582" cy="2488815"/>
          </a:xfrm>
          <a:prstGeom prst="rect">
            <a:avLst/>
          </a:prstGeom>
          <a:solidFill>
            <a:srgbClr val="E8E7EF"/>
          </a:solidFill>
        </p:spPr>
        <p:txBody>
          <a:bodyPr vert="horz" wrap="square" lIns="0" tIns="0" rIns="0" bIns="0" rtlCol="0">
            <a:noAutofit/>
          </a:bodyPr>
          <a:lstStyle/>
          <a:p>
            <a:pPr>
              <a:lnSpc>
                <a:spcPct val="100000"/>
              </a:lnSpc>
            </a:pPr>
            <a:endParaRPr sz="1650">
              <a:latin typeface="Arial"/>
              <a:cs typeface="Arial"/>
            </a:endParaRPr>
          </a:p>
        </p:txBody>
      </p:sp>
      <p:sp>
        <p:nvSpPr>
          <p:cNvPr id="31" name="object 43">
            <a:extLst>
              <a:ext uri="{FF2B5EF4-FFF2-40B4-BE49-F238E27FC236}">
                <a16:creationId xmlns:a16="http://schemas.microsoft.com/office/drawing/2014/main" id="{5A505723-704E-CFFD-48A1-8EC4B72D17D6}"/>
              </a:ext>
            </a:extLst>
          </p:cNvPr>
          <p:cNvSpPr txBox="1"/>
          <p:nvPr/>
        </p:nvSpPr>
        <p:spPr>
          <a:xfrm>
            <a:off x="6580025" y="2362087"/>
            <a:ext cx="1900582" cy="2488815"/>
          </a:xfrm>
          <a:prstGeom prst="rect">
            <a:avLst/>
          </a:prstGeom>
          <a:solidFill>
            <a:srgbClr val="E8E7EF"/>
          </a:solidFill>
        </p:spPr>
        <p:txBody>
          <a:bodyPr vert="horz" wrap="square" lIns="0" tIns="0" rIns="0" bIns="0" rtlCol="0">
            <a:noAutofit/>
          </a:bodyPr>
          <a:lstStyle/>
          <a:p>
            <a:pPr>
              <a:lnSpc>
                <a:spcPct val="100000"/>
              </a:lnSpc>
            </a:pPr>
            <a:endParaRPr sz="1650">
              <a:latin typeface="Arial"/>
              <a:cs typeface="Arial"/>
            </a:endParaRPr>
          </a:p>
        </p:txBody>
      </p:sp>
      <p:sp>
        <p:nvSpPr>
          <p:cNvPr id="32" name="object 44">
            <a:extLst>
              <a:ext uri="{FF2B5EF4-FFF2-40B4-BE49-F238E27FC236}">
                <a16:creationId xmlns:a16="http://schemas.microsoft.com/office/drawing/2014/main" id="{08E01FBA-D2DC-58F0-60E0-F5A1D7DBDB34}"/>
              </a:ext>
            </a:extLst>
          </p:cNvPr>
          <p:cNvSpPr txBox="1"/>
          <p:nvPr/>
        </p:nvSpPr>
        <p:spPr>
          <a:xfrm>
            <a:off x="9399665" y="2362087"/>
            <a:ext cx="1900582" cy="2488815"/>
          </a:xfrm>
          <a:prstGeom prst="rect">
            <a:avLst/>
          </a:prstGeom>
          <a:solidFill>
            <a:srgbClr val="E8E7EF"/>
          </a:solidFill>
        </p:spPr>
        <p:txBody>
          <a:bodyPr vert="horz" wrap="square" lIns="0" tIns="0" rIns="0" bIns="0" rtlCol="0">
            <a:noAutofit/>
          </a:bodyPr>
          <a:lstStyle/>
          <a:p>
            <a:pPr>
              <a:lnSpc>
                <a:spcPct val="100000"/>
              </a:lnSpc>
            </a:pPr>
            <a:endParaRPr sz="1650">
              <a:latin typeface="Arial"/>
              <a:cs typeface="Arial"/>
            </a:endParaRPr>
          </a:p>
        </p:txBody>
      </p:sp>
      <p:sp>
        <p:nvSpPr>
          <p:cNvPr id="68" name="Picture Placeholder 4">
            <a:extLst>
              <a:ext uri="{FF2B5EF4-FFF2-40B4-BE49-F238E27FC236}">
                <a16:creationId xmlns:a16="http://schemas.microsoft.com/office/drawing/2014/main" id="{14ECFD4A-0700-35A8-B66C-B18241C1EF4B}"/>
              </a:ext>
            </a:extLst>
          </p:cNvPr>
          <p:cNvSpPr>
            <a:spLocks noGrp="1"/>
          </p:cNvSpPr>
          <p:nvPr>
            <p:ph type="pic" sz="quarter" idx="18" hasCustomPrompt="1"/>
          </p:nvPr>
        </p:nvSpPr>
        <p:spPr>
          <a:xfrm>
            <a:off x="7118360" y="2750635"/>
            <a:ext cx="823912" cy="823913"/>
          </a:xfrm>
        </p:spPr>
        <p:txBody>
          <a:bodyPr anchor="ctr">
            <a:normAutofit/>
          </a:bodyPr>
          <a:lstStyle>
            <a:lvl1pPr marL="0" indent="0" algn="ctr">
              <a:buNone/>
              <a:defRPr sz="1200"/>
            </a:lvl1pPr>
          </a:lstStyle>
          <a:p>
            <a:r>
              <a:rPr lang="en-US"/>
              <a:t>Icon</a:t>
            </a:r>
          </a:p>
        </p:txBody>
      </p:sp>
      <p:sp>
        <p:nvSpPr>
          <p:cNvPr id="69" name="Picture Placeholder 4">
            <a:extLst>
              <a:ext uri="{FF2B5EF4-FFF2-40B4-BE49-F238E27FC236}">
                <a16:creationId xmlns:a16="http://schemas.microsoft.com/office/drawing/2014/main" id="{92AEF7A3-2A0A-2B14-37C2-B829F7959BD1}"/>
              </a:ext>
            </a:extLst>
          </p:cNvPr>
          <p:cNvSpPr>
            <a:spLocks noGrp="1"/>
          </p:cNvSpPr>
          <p:nvPr>
            <p:ph type="pic" sz="quarter" idx="16" hasCustomPrompt="1"/>
          </p:nvPr>
        </p:nvSpPr>
        <p:spPr>
          <a:xfrm>
            <a:off x="1479088" y="2740569"/>
            <a:ext cx="823912" cy="823913"/>
          </a:xfrm>
        </p:spPr>
        <p:txBody>
          <a:bodyPr anchor="ctr">
            <a:normAutofit/>
          </a:bodyPr>
          <a:lstStyle>
            <a:lvl1pPr marL="0" indent="0" algn="ctr">
              <a:buNone/>
              <a:defRPr sz="1200"/>
            </a:lvl1pPr>
          </a:lstStyle>
          <a:p>
            <a:r>
              <a:rPr lang="en-US"/>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p:ph type="pic" sz="quarter" idx="17" hasCustomPrompt="1"/>
          </p:nvPr>
        </p:nvSpPr>
        <p:spPr>
          <a:xfrm>
            <a:off x="4298728" y="2750635"/>
            <a:ext cx="823912" cy="823913"/>
          </a:xfrm>
        </p:spPr>
        <p:txBody>
          <a:bodyPr anchor="ctr">
            <a:normAutofit/>
          </a:bodyPr>
          <a:lstStyle>
            <a:lvl1pPr marL="0" indent="0" algn="ctr">
              <a:buNone/>
              <a:defRPr sz="1200"/>
            </a:lvl1pPr>
          </a:lstStyle>
          <a:p>
            <a:r>
              <a:rPr lang="en-US"/>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p:ph type="pic" sz="quarter" idx="19" hasCustomPrompt="1"/>
          </p:nvPr>
        </p:nvSpPr>
        <p:spPr>
          <a:xfrm>
            <a:off x="9938000" y="2746418"/>
            <a:ext cx="823912" cy="823913"/>
          </a:xfrm>
        </p:spPr>
        <p:txBody>
          <a:bodyPr anchor="ctr">
            <a:normAutofit/>
          </a:bodyPr>
          <a:lstStyle>
            <a:lvl1pPr marL="0" indent="0" algn="ctr">
              <a:buNone/>
              <a:defRPr sz="1200"/>
            </a:lvl1pPr>
          </a:lstStyle>
          <a:p>
            <a:r>
              <a:rPr lang="en-US"/>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p:ph sz="half" idx="1" hasCustomPrompt="1"/>
          </p:nvPr>
        </p:nvSpPr>
        <p:spPr>
          <a:xfrm>
            <a:off x="107419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p:ph sz="half" idx="20" hasCustomPrompt="1"/>
          </p:nvPr>
        </p:nvSpPr>
        <p:spPr>
          <a:xfrm>
            <a:off x="389383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a:extLst>
              <a:ext uri="{FF2B5EF4-FFF2-40B4-BE49-F238E27FC236}">
                <a16:creationId xmlns:a16="http://schemas.microsoft.com/office/drawing/2014/main" id="{42977D04-ADBD-7281-8389-427A84DE9B79}"/>
              </a:ext>
            </a:extLst>
          </p:cNvPr>
          <p:cNvSpPr>
            <a:spLocks noGrp="1"/>
          </p:cNvSpPr>
          <p:nvPr>
            <p:ph sz="half" idx="21" hasCustomPrompt="1"/>
          </p:nvPr>
        </p:nvSpPr>
        <p:spPr>
          <a:xfrm>
            <a:off x="671346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p:ph sz="half" idx="22" hasCustomPrompt="1"/>
          </p:nvPr>
        </p:nvSpPr>
        <p:spPr>
          <a:xfrm>
            <a:off x="953310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698863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ape - 1">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90C8B99-C9AA-E384-930D-5E4C4718AAE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a:extLst>
              <a:ext uri="{FF2B5EF4-FFF2-40B4-BE49-F238E27FC236}">
                <a16:creationId xmlns:a16="http://schemas.microsoft.com/office/drawing/2014/main" id="{617156A2-AAC0-9B45-FB5E-AE7B93E72AC8}"/>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448888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hape - 2">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EAE7F5-893E-A665-D889-15C365D74E32}"/>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a:extLst>
              <a:ext uri="{FF2B5EF4-FFF2-40B4-BE49-F238E27FC236}">
                <a16:creationId xmlns:a16="http://schemas.microsoft.com/office/drawing/2014/main" id="{9D50C8AC-A727-D801-86D0-1A331FCE8FF8}"/>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4009461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hape - 3">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4E30DEF-5321-7CC4-4A0C-347592D552E9}"/>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a:extLst>
              <a:ext uri="{FF2B5EF4-FFF2-40B4-BE49-F238E27FC236}">
                <a16:creationId xmlns:a16="http://schemas.microsoft.com/office/drawing/2014/main" id="{C3535536-6F0A-E1DD-ABEF-419B2B3F8DBD}"/>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7352760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hape - 4">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734C512-6D8E-8B3F-7C8E-63DB6C688310}"/>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a:extLst>
              <a:ext uri="{FF2B5EF4-FFF2-40B4-BE49-F238E27FC236}">
                <a16:creationId xmlns:a16="http://schemas.microsoft.com/office/drawing/2014/main" id="{9710FC53-E775-BE26-8CEA-9917C525BCE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6486109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9A1030D-22C8-5F68-9B50-298D99C4F06B}"/>
              </a:ext>
            </a:extLst>
          </p:cNvPr>
          <p:cNvSpPr>
            <a:spLocks noGrp="1"/>
          </p:cNvSpPr>
          <p:nvPr>
            <p:ph type="body" sz="quarter" idx="10" hasCustomPrompt="1"/>
          </p:nvPr>
        </p:nvSpPr>
        <p:spPr>
          <a:xfrm>
            <a:off x="384175" y="1170535"/>
            <a:ext cx="7301457"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2">
            <a:extLst>
              <a:ext uri="{FF2B5EF4-FFF2-40B4-BE49-F238E27FC236}">
                <a16:creationId xmlns:a16="http://schemas.microsoft.com/office/drawing/2014/main" id="{24A55360-4235-A19B-584F-72D1D033C78E}"/>
              </a:ext>
            </a:extLst>
          </p:cNvPr>
          <p:cNvSpPr>
            <a:spLocks noGrp="1"/>
          </p:cNvSpPr>
          <p:nvPr>
            <p:ph type="body" sz="quarter" idx="12" hasCustomPrompt="1"/>
          </p:nvPr>
        </p:nvSpPr>
        <p:spPr>
          <a:xfrm>
            <a:off x="384175" y="1740535"/>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4" name="Text Placeholder 12">
            <a:extLst>
              <a:ext uri="{FF2B5EF4-FFF2-40B4-BE49-F238E27FC236}">
                <a16:creationId xmlns:a16="http://schemas.microsoft.com/office/drawing/2014/main" id="{AAFBE375-306E-55C3-C9A5-5A771D29D694}"/>
              </a:ext>
            </a:extLst>
          </p:cNvPr>
          <p:cNvSpPr>
            <a:spLocks noGrp="1"/>
          </p:cNvSpPr>
          <p:nvPr>
            <p:ph type="body" sz="quarter" idx="13" hasCustomPrompt="1"/>
          </p:nvPr>
        </p:nvSpPr>
        <p:spPr>
          <a:xfrm>
            <a:off x="384175" y="2164087"/>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15" name="Text Placeholder 12">
            <a:extLst>
              <a:ext uri="{FF2B5EF4-FFF2-40B4-BE49-F238E27FC236}">
                <a16:creationId xmlns:a16="http://schemas.microsoft.com/office/drawing/2014/main" id="{64DB6396-FF36-173F-4120-40BE3E5249CC}"/>
              </a:ext>
            </a:extLst>
          </p:cNvPr>
          <p:cNvSpPr>
            <a:spLocks noGrp="1"/>
          </p:cNvSpPr>
          <p:nvPr>
            <p:ph type="body" sz="quarter" idx="14" hasCustomPrompt="1"/>
          </p:nvPr>
        </p:nvSpPr>
        <p:spPr>
          <a:xfrm>
            <a:off x="384175" y="4085081"/>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6" name="Text Placeholder 12">
            <a:extLst>
              <a:ext uri="{FF2B5EF4-FFF2-40B4-BE49-F238E27FC236}">
                <a16:creationId xmlns:a16="http://schemas.microsoft.com/office/drawing/2014/main" id="{DEF3A942-1C22-F263-9D6F-5D98F8246405}"/>
              </a:ext>
            </a:extLst>
          </p:cNvPr>
          <p:cNvSpPr>
            <a:spLocks noGrp="1"/>
          </p:cNvSpPr>
          <p:nvPr>
            <p:ph type="body" sz="quarter" idx="15" hasCustomPrompt="1"/>
          </p:nvPr>
        </p:nvSpPr>
        <p:spPr>
          <a:xfrm>
            <a:off x="384175" y="4508633"/>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9" name="Picture Placeholder 8">
            <a:extLst>
              <a:ext uri="{FF2B5EF4-FFF2-40B4-BE49-F238E27FC236}">
                <a16:creationId xmlns:a16="http://schemas.microsoft.com/office/drawing/2014/main" id="{CC0A8F83-7E33-1521-974A-F980172DB5C9}"/>
              </a:ext>
            </a:extLst>
          </p:cNvPr>
          <p:cNvSpPr>
            <a:spLocks noGrp="1"/>
          </p:cNvSpPr>
          <p:nvPr>
            <p:ph type="pic" sz="quarter" idx="11"/>
          </p:nvPr>
        </p:nvSpPr>
        <p:spPr>
          <a:xfrm>
            <a:off x="6070600" y="0"/>
            <a:ext cx="6118800" cy="6858000"/>
          </a:xfrm>
          <a:custGeom>
            <a:avLst/>
            <a:gdLst>
              <a:gd name="connsiteX0" fmla="*/ 3049853 w 6118800"/>
              <a:gd name="connsiteY0" fmla="*/ 0 h 6858000"/>
              <a:gd name="connsiteX1" fmla="*/ 6118800 w 6118800"/>
              <a:gd name="connsiteY1" fmla="*/ 0 h 6858000"/>
              <a:gd name="connsiteX2" fmla="*/ 6118800 w 6118800"/>
              <a:gd name="connsiteY2" fmla="*/ 6858000 h 6858000"/>
              <a:gd name="connsiteX3" fmla="*/ 0 w 6118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18800" h="6858000">
                <a:moveTo>
                  <a:pt x="3049853" y="0"/>
                </a:moveTo>
                <a:lnTo>
                  <a:pt x="6118800" y="0"/>
                </a:lnTo>
                <a:lnTo>
                  <a:pt x="6118800" y="6858000"/>
                </a:lnTo>
                <a:lnTo>
                  <a:pt x="0" y="6858000"/>
                </a:lnTo>
                <a:close/>
              </a:path>
            </a:pathLst>
          </a:custGeom>
        </p:spPr>
        <p:txBody>
          <a:bodyPr wrap="square" anchor="ctr">
            <a:noAutofit/>
          </a:bodyPr>
          <a:lstStyle>
            <a:lvl1pPr marL="0" indent="0" algn="ctr">
              <a:buNone/>
              <a:defRPr sz="1400"/>
            </a:lvl1pPr>
          </a:lstStyle>
          <a:p>
            <a:endParaRPr lang="en-US"/>
          </a:p>
        </p:txBody>
      </p:sp>
      <p:sp>
        <p:nvSpPr>
          <p:cNvPr id="2" name="Title 1">
            <a:extLst>
              <a:ext uri="{FF2B5EF4-FFF2-40B4-BE49-F238E27FC236}">
                <a16:creationId xmlns:a16="http://schemas.microsoft.com/office/drawing/2014/main" id="{9F05A3DA-FBE7-CD5B-5B77-C5C261C636A7}"/>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4213579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ur slide - 1">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94BD34-3180-D411-4A2B-6BA518A170F0}"/>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a:extLst>
              <a:ext uri="{FF2B5EF4-FFF2-40B4-BE49-F238E27FC236}">
                <a16:creationId xmlns:a16="http://schemas.microsoft.com/office/drawing/2014/main" id="{8581B42F-3040-A0A7-E1E6-5FD802E2746B}"/>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3178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5">
    <p:bg>
      <p:bgPr>
        <a:gradFill>
          <a:gsLst>
            <a:gs pos="0">
              <a:schemeClr val="accent1"/>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9" name="Picture 8" descr="Text&#10;&#10;Description automatically generated">
            <a:extLst>
              <a:ext uri="{FF2B5EF4-FFF2-40B4-BE49-F238E27FC236}">
                <a16:creationId xmlns:a16="http://schemas.microsoft.com/office/drawing/2014/main" id="{B54AA19A-CDD3-9D37-F52F-30A94B27DCCD}"/>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10" name="TextBox 9">
            <a:extLst>
              <a:ext uri="{FF2B5EF4-FFF2-40B4-BE49-F238E27FC236}">
                <a16:creationId xmlns:a16="http://schemas.microsoft.com/office/drawing/2014/main" id="{A250103C-1BE3-E16B-2B3D-51AC90397095}"/>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BB1D8C71-C46B-43FB-8718-0BC985FAD7D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39396045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lour slide - 2">
    <p:bg>
      <p:bgPr>
        <a:solidFill>
          <a:schemeClr val="accent4"/>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435F4B-8E8A-47A0-944B-5D9538AF4EA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a:extLst>
              <a:ext uri="{FF2B5EF4-FFF2-40B4-BE49-F238E27FC236}">
                <a16:creationId xmlns:a16="http://schemas.microsoft.com/office/drawing/2014/main" id="{A0E48206-BC0C-47BD-8FE1-900014F50460}"/>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pic>
        <p:nvPicPr>
          <p:cNvPr id="8" name="Graphic 7">
            <a:extLst>
              <a:ext uri="{FF2B5EF4-FFF2-40B4-BE49-F238E27FC236}">
                <a16:creationId xmlns:a16="http://schemas.microsoft.com/office/drawing/2014/main" id="{D712C01A-ACE0-4CE0-8754-8A6F869B3F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a:extLst>
              <a:ext uri="{FF2B5EF4-FFF2-40B4-BE49-F238E27FC236}">
                <a16:creationId xmlns:a16="http://schemas.microsoft.com/office/drawing/2014/main" id="{B8FE5730-15CF-45F0-AB3C-EC8D491D8C11}"/>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0" name="TextBox 9">
            <a:extLst>
              <a:ext uri="{FF2B5EF4-FFF2-40B4-BE49-F238E27FC236}">
                <a16:creationId xmlns:a16="http://schemas.microsoft.com/office/drawing/2014/main" id="{78CECE90-0B6C-497D-ADB5-F0A29B2D0031}"/>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8AD47C1A-2C59-B90D-9F24-CEE7BA4750EE}"/>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extLst>
      <p:ext uri="{BB962C8B-B14F-4D97-AF65-F5344CB8AC3E}">
        <p14:creationId xmlns:p14="http://schemas.microsoft.com/office/powerpoint/2010/main" val="39881310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lour slide - 3">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6D36AB-DAB0-6AAE-8698-A08D0635F1CA}"/>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a:extLst>
              <a:ext uri="{FF2B5EF4-FFF2-40B4-BE49-F238E27FC236}">
                <a16:creationId xmlns:a16="http://schemas.microsoft.com/office/drawing/2014/main" id="{B58DF92B-444B-450C-B2F4-A79799B25837}"/>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pic>
        <p:nvPicPr>
          <p:cNvPr id="8" name="Graphic 7">
            <a:extLst>
              <a:ext uri="{FF2B5EF4-FFF2-40B4-BE49-F238E27FC236}">
                <a16:creationId xmlns:a16="http://schemas.microsoft.com/office/drawing/2014/main" id="{B772C313-D795-46AE-8166-2389B0354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a:extLst>
              <a:ext uri="{FF2B5EF4-FFF2-40B4-BE49-F238E27FC236}">
                <a16:creationId xmlns:a16="http://schemas.microsoft.com/office/drawing/2014/main" id="{040C9277-5BEA-4CEB-83C3-1F9BF1AD2140}"/>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0" name="TextBox 9">
            <a:extLst>
              <a:ext uri="{FF2B5EF4-FFF2-40B4-BE49-F238E27FC236}">
                <a16:creationId xmlns:a16="http://schemas.microsoft.com/office/drawing/2014/main" id="{402B5150-995D-45C5-872C-41053A7CCDB2}"/>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1DEAD1E-EFFC-6957-6E8E-0B38F6BBB962}"/>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extLst>
      <p:ext uri="{BB962C8B-B14F-4D97-AF65-F5344CB8AC3E}">
        <p14:creationId xmlns:p14="http://schemas.microsoft.com/office/powerpoint/2010/main" val="39169642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A6921CE-6E1E-C202-1B66-BB421D84D6D8}"/>
              </a:ext>
            </a:extLst>
          </p:cNvPr>
          <p:cNvGrpSpPr/>
          <p:nvPr userDrawn="1"/>
        </p:nvGrpSpPr>
        <p:grpSpPr>
          <a:xfrm>
            <a:off x="4664822" y="1853965"/>
            <a:ext cx="7527178" cy="3172826"/>
            <a:chOff x="6843171" y="2880169"/>
            <a:chExt cx="13261527" cy="5589946"/>
          </a:xfrm>
        </p:grpSpPr>
        <p:sp>
          <p:nvSpPr>
            <p:cNvPr id="10" name="object 3">
              <a:extLst>
                <a:ext uri="{FF2B5EF4-FFF2-40B4-BE49-F238E27FC236}">
                  <a16:creationId xmlns:a16="http://schemas.microsoft.com/office/drawing/2014/main" id="{FD4D5D13-8FCC-5EAE-58A6-A87C971D22EF}"/>
                </a:ext>
              </a:extLst>
            </p:cNvPr>
            <p:cNvSpPr/>
            <p:nvPr/>
          </p:nvSpPr>
          <p:spPr>
            <a:xfrm>
              <a:off x="11915702" y="5512356"/>
              <a:ext cx="1968500" cy="2938780"/>
            </a:xfrm>
            <a:custGeom>
              <a:avLst/>
              <a:gdLst/>
              <a:ahLst/>
              <a:cxnLst/>
              <a:rect l="l" t="t" r="r" b="b"/>
              <a:pathLst>
                <a:path w="1968500" h="2938779">
                  <a:moveTo>
                    <a:pt x="1968128" y="1983897"/>
                  </a:moveTo>
                  <a:lnTo>
                    <a:pt x="1403213" y="2938350"/>
                  </a:lnTo>
                  <a:lnTo>
                    <a:pt x="0" y="954358"/>
                  </a:lnTo>
                  <a:lnTo>
                    <a:pt x="564872" y="0"/>
                  </a:lnTo>
                  <a:lnTo>
                    <a:pt x="1968128" y="1983897"/>
                  </a:lnTo>
                  <a:close/>
                </a:path>
              </a:pathLst>
            </a:custGeom>
            <a:ln w="18962">
              <a:solidFill>
                <a:srgbClr val="FF6196"/>
              </a:solidFill>
            </a:ln>
          </p:spPr>
          <p:txBody>
            <a:bodyPr wrap="square" lIns="0" tIns="0" rIns="0" bIns="0" rtlCol="0"/>
            <a:lstStyle/>
            <a:p>
              <a:endParaRPr/>
            </a:p>
          </p:txBody>
        </p:sp>
        <p:sp>
          <p:nvSpPr>
            <p:cNvPr id="11" name="object 4">
              <a:extLst>
                <a:ext uri="{FF2B5EF4-FFF2-40B4-BE49-F238E27FC236}">
                  <a16:creationId xmlns:a16="http://schemas.microsoft.com/office/drawing/2014/main" id="{021EFEF1-7524-14D5-6032-5D75D9F50837}"/>
                </a:ext>
              </a:extLst>
            </p:cNvPr>
            <p:cNvSpPr/>
            <p:nvPr/>
          </p:nvSpPr>
          <p:spPr>
            <a:xfrm>
              <a:off x="15772093" y="3874620"/>
              <a:ext cx="4332605" cy="4595495"/>
            </a:xfrm>
            <a:custGeom>
              <a:avLst/>
              <a:gdLst/>
              <a:ahLst/>
              <a:cxnLst/>
              <a:rect l="l" t="t" r="r" b="b"/>
              <a:pathLst>
                <a:path w="4332605" h="4595495">
                  <a:moveTo>
                    <a:pt x="0" y="2343101"/>
                  </a:moveTo>
                  <a:lnTo>
                    <a:pt x="4332006" y="4595492"/>
                  </a:lnTo>
                </a:path>
                <a:path w="4332605" h="4595495">
                  <a:moveTo>
                    <a:pt x="4332006" y="2197142"/>
                  </a:moveTo>
                  <a:lnTo>
                    <a:pt x="149073" y="0"/>
                  </a:lnTo>
                  <a:lnTo>
                    <a:pt x="0" y="2343101"/>
                  </a:lnTo>
                </a:path>
              </a:pathLst>
            </a:custGeom>
            <a:ln w="18962">
              <a:solidFill>
                <a:srgbClr val="FF6196"/>
              </a:solidFill>
            </a:ln>
          </p:spPr>
          <p:txBody>
            <a:bodyPr wrap="square" lIns="0" tIns="0" rIns="0" bIns="0" rtlCol="0"/>
            <a:lstStyle/>
            <a:p>
              <a:endParaRPr/>
            </a:p>
          </p:txBody>
        </p:sp>
        <p:sp>
          <p:nvSpPr>
            <p:cNvPr id="12" name="object 5">
              <a:extLst>
                <a:ext uri="{FF2B5EF4-FFF2-40B4-BE49-F238E27FC236}">
                  <a16:creationId xmlns:a16="http://schemas.microsoft.com/office/drawing/2014/main" id="{2734B5CF-10E2-0AFB-EA4E-1673608BFA24}"/>
                </a:ext>
              </a:extLst>
            </p:cNvPr>
            <p:cNvSpPr/>
            <p:nvPr/>
          </p:nvSpPr>
          <p:spPr>
            <a:xfrm>
              <a:off x="6843171" y="2880169"/>
              <a:ext cx="3718560" cy="3296285"/>
            </a:xfrm>
            <a:custGeom>
              <a:avLst/>
              <a:gdLst/>
              <a:ahLst/>
              <a:cxnLst/>
              <a:rect l="l" t="t" r="r" b="b"/>
              <a:pathLst>
                <a:path w="3718559" h="3296285">
                  <a:moveTo>
                    <a:pt x="2086596" y="0"/>
                  </a:moveTo>
                  <a:lnTo>
                    <a:pt x="0" y="2983008"/>
                  </a:lnTo>
                  <a:lnTo>
                    <a:pt x="1631699" y="3296161"/>
                  </a:lnTo>
                  <a:lnTo>
                    <a:pt x="3718200" y="313194"/>
                  </a:lnTo>
                  <a:lnTo>
                    <a:pt x="2086596" y="0"/>
                  </a:lnTo>
                  <a:close/>
                </a:path>
              </a:pathLst>
            </a:custGeom>
            <a:ln w="18962">
              <a:solidFill>
                <a:srgbClr val="FF6196"/>
              </a:solidFill>
            </a:ln>
          </p:spPr>
          <p:txBody>
            <a:bodyPr wrap="square" lIns="0" tIns="0" rIns="0" bIns="0" rtlCol="0"/>
            <a:lstStyle/>
            <a:p>
              <a:endParaRPr/>
            </a:p>
          </p:txBody>
        </p:sp>
      </p:grpSp>
      <p:sp>
        <p:nvSpPr>
          <p:cNvPr id="4" name="object 12">
            <a:extLst>
              <a:ext uri="{FF2B5EF4-FFF2-40B4-BE49-F238E27FC236}">
                <a16:creationId xmlns:a16="http://schemas.microsoft.com/office/drawing/2014/main" id="{AB432B6B-B4FB-FC09-9CDE-F1D56E511984}"/>
              </a:ext>
            </a:extLst>
          </p:cNvPr>
          <p:cNvSpPr txBox="1">
            <a:spLocks/>
          </p:cNvSpPr>
          <p:nvPr userDrawn="1"/>
        </p:nvSpPr>
        <p:spPr>
          <a:xfrm>
            <a:off x="288132" y="1642095"/>
            <a:ext cx="654025" cy="1538883"/>
          </a:xfrm>
          <a:prstGeom prst="rect">
            <a:avLst/>
          </a:prstGeom>
        </p:spPr>
        <p:txBody>
          <a:bodyPr vert="horz" wrap="none" lIns="0" tIns="0" rIns="0" bIns="0" rtlCol="0" anchor="t">
            <a:spAutoFit/>
          </a:bodyPr>
          <a:lstStyle>
            <a:lvl1pPr algn="l" defTabSz="914400" rtl="0" eaLnBrk="1" latinLnBrk="0" hangingPunct="1">
              <a:lnSpc>
                <a:spcPct val="90000"/>
              </a:lnSpc>
              <a:spcBef>
                <a:spcPct val="0"/>
              </a:spcBef>
              <a:buNone/>
              <a:defRPr sz="2600" b="1" kern="1200">
                <a:solidFill>
                  <a:schemeClr val="bg1"/>
                </a:solidFill>
                <a:latin typeface="Arial" panose="020B0604020202020204" pitchFamily="34" charset="0"/>
                <a:ea typeface="+mj-ea"/>
                <a:cs typeface="Arial" panose="020B0604020202020204" pitchFamily="34" charset="0"/>
              </a:defRPr>
            </a:lvl1pPr>
          </a:lstStyle>
          <a:p>
            <a:pPr marL="12700">
              <a:lnSpc>
                <a:spcPct val="100000"/>
              </a:lnSpc>
              <a:spcBef>
                <a:spcPts val="140"/>
              </a:spcBef>
              <a:tabLst>
                <a:tab pos="9925685" algn="l"/>
              </a:tabLst>
            </a:pPr>
            <a:r>
              <a:rPr lang="en-GB" sz="10000"/>
              <a:t>“</a:t>
            </a:r>
          </a:p>
        </p:txBody>
      </p:sp>
      <p:sp>
        <p:nvSpPr>
          <p:cNvPr id="6" name="Text Placeholder 5">
            <a:extLst>
              <a:ext uri="{FF2B5EF4-FFF2-40B4-BE49-F238E27FC236}">
                <a16:creationId xmlns:a16="http://schemas.microsoft.com/office/drawing/2014/main" id="{3606B65F-581D-D5A9-59B6-C552ABF69CDB}"/>
              </a:ext>
            </a:extLst>
          </p:cNvPr>
          <p:cNvSpPr>
            <a:spLocks noGrp="1"/>
          </p:cNvSpPr>
          <p:nvPr>
            <p:ph type="body" sz="quarter" idx="11" hasCustomPrompt="1"/>
          </p:nvPr>
        </p:nvSpPr>
        <p:spPr>
          <a:xfrm>
            <a:off x="857723" y="2609504"/>
            <a:ext cx="7426326" cy="2598117"/>
          </a:xfrm>
        </p:spPr>
        <p:txBody>
          <a:bodyPr>
            <a:normAutofit/>
          </a:bodyPr>
          <a:lstStyle>
            <a:lvl1pPr marL="0" indent="0">
              <a:buNone/>
              <a:defRPr sz="3600"/>
            </a:lvl1pPr>
          </a:lstStyle>
          <a:p>
            <a:pPr lvl="0"/>
            <a:r>
              <a:rPr lang="en-GB"/>
              <a:t>Delivering a streamlined reporting service that gives a direct and transparent view of the quality of our work, and creates value for customers and World Courier.</a:t>
            </a:r>
            <a:endParaRPr lang="en-US"/>
          </a:p>
        </p:txBody>
      </p:sp>
      <p:sp>
        <p:nvSpPr>
          <p:cNvPr id="13" name="Title 1">
            <a:extLst>
              <a:ext uri="{FF2B5EF4-FFF2-40B4-BE49-F238E27FC236}">
                <a16:creationId xmlns:a16="http://schemas.microsoft.com/office/drawing/2014/main" id="{FF63E76E-395A-FAA7-5830-77D4E7B59322}"/>
              </a:ext>
            </a:extLst>
          </p:cNvPr>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14" name="Text Placeholder 4">
            <a:extLst>
              <a:ext uri="{FF2B5EF4-FFF2-40B4-BE49-F238E27FC236}">
                <a16:creationId xmlns:a16="http://schemas.microsoft.com/office/drawing/2014/main" id="{0480C5E3-9738-AF69-964C-586C5CCA25A8}"/>
              </a:ext>
            </a:extLst>
          </p:cNvPr>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extLst>
      <p:ext uri="{BB962C8B-B14F-4D97-AF65-F5344CB8AC3E}">
        <p14:creationId xmlns:p14="http://schemas.microsoft.com/office/powerpoint/2010/main" val="6817408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160C7F-3E21-6602-9799-1D43D797C89F}"/>
              </a:ext>
            </a:extLst>
          </p:cNvPr>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A6B6BCD8-1A39-0611-98FD-FFF847660C58}"/>
              </a:ext>
            </a:extLst>
          </p:cNvPr>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extLst>
      <p:ext uri="{BB962C8B-B14F-4D97-AF65-F5344CB8AC3E}">
        <p14:creationId xmlns:p14="http://schemas.microsoft.com/office/powerpoint/2010/main" val="337530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_6">
    <p:bg>
      <p:bgPr>
        <a:gradFill>
          <a:gsLst>
            <a:gs pos="0">
              <a:schemeClr val="tx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9" name="Picture 8" descr="Text&#10;&#10;Description automatically generated">
            <a:extLst>
              <a:ext uri="{FF2B5EF4-FFF2-40B4-BE49-F238E27FC236}">
                <a16:creationId xmlns:a16="http://schemas.microsoft.com/office/drawing/2014/main" id="{37563585-6D28-5DE1-5461-82B8C7026E98}"/>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10" name="TextBox 9">
            <a:extLst>
              <a:ext uri="{FF2B5EF4-FFF2-40B4-BE49-F238E27FC236}">
                <a16:creationId xmlns:a16="http://schemas.microsoft.com/office/drawing/2014/main" id="{9AAAA181-FFA2-C45B-0E73-89E90F538EBA}"/>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8543F607-2559-4554-9D61-2F743E6BFFD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212673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_7">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9" name="Picture 8" descr="Text&#10;&#10;Description automatically generated">
            <a:extLst>
              <a:ext uri="{FF2B5EF4-FFF2-40B4-BE49-F238E27FC236}">
                <a16:creationId xmlns:a16="http://schemas.microsoft.com/office/drawing/2014/main" id="{DC24F3DB-1C67-3622-FAE0-8AF492597E04}"/>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10" name="TextBox 9">
            <a:extLst>
              <a:ext uri="{FF2B5EF4-FFF2-40B4-BE49-F238E27FC236}">
                <a16:creationId xmlns:a16="http://schemas.microsoft.com/office/drawing/2014/main" id="{341F2785-160F-B7C5-6AF4-70ED0AFEB08D}"/>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82049909-1FC0-40F2-80E1-1EF4D7871D2B}"/>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141376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_8">
    <p:bg>
      <p:bgPr>
        <a:gradFill>
          <a:gsLst>
            <a:gs pos="0">
              <a:schemeClr val="accent1"/>
            </a:gs>
            <a:gs pos="99000">
              <a:schemeClr val="accent4"/>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9" name="Picture 8" descr="Text&#10;&#10;Description automatically generated">
            <a:extLst>
              <a:ext uri="{FF2B5EF4-FFF2-40B4-BE49-F238E27FC236}">
                <a16:creationId xmlns:a16="http://schemas.microsoft.com/office/drawing/2014/main" id="{8BE236B8-969D-5871-C200-1718BE793B97}"/>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10" name="TextBox 9">
            <a:extLst>
              <a:ext uri="{FF2B5EF4-FFF2-40B4-BE49-F238E27FC236}">
                <a16:creationId xmlns:a16="http://schemas.microsoft.com/office/drawing/2014/main" id="{217BBF3F-05AA-FF8D-1C04-4446E47B1814}"/>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AC21ABF9-DF93-4D97-AA87-3AB7C8C276DF}"/>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189789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9">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7A2575A-1B6D-FE94-B186-EA598A25F08D}"/>
              </a:ext>
            </a:extLst>
          </p:cNvPr>
          <p:cNvSpPr>
            <a:spLocks noGrp="1"/>
          </p:cNvSpPr>
          <p:nvPr>
            <p:ph type="pic" sz="quarter" idx="10"/>
          </p:nvPr>
        </p:nvSpPr>
        <p:spPr>
          <a:xfrm>
            <a:off x="3813755" y="5"/>
            <a:ext cx="8377613" cy="6854893"/>
          </a:xfrm>
          <a:custGeom>
            <a:avLst/>
            <a:gdLst>
              <a:gd name="connsiteX0" fmla="*/ 820536 w 8377613"/>
              <a:gd name="connsiteY0" fmla="*/ 6758957 h 6854893"/>
              <a:gd name="connsiteX1" fmla="*/ 797675 w 8377613"/>
              <a:gd name="connsiteY1" fmla="*/ 6838999 h 6854893"/>
              <a:gd name="connsiteX2" fmla="*/ 779183 w 8377613"/>
              <a:gd name="connsiteY2" fmla="*/ 6838999 h 6854893"/>
              <a:gd name="connsiteX3" fmla="*/ 796978 w 8377613"/>
              <a:gd name="connsiteY3" fmla="*/ 6776815 h 6854893"/>
              <a:gd name="connsiteX4" fmla="*/ 5213067 w 8377613"/>
              <a:gd name="connsiteY4" fmla="*/ 6751421 h 6854893"/>
              <a:gd name="connsiteX5" fmla="*/ 5468657 w 8377613"/>
              <a:gd name="connsiteY5" fmla="*/ 6838998 h 6854893"/>
              <a:gd name="connsiteX6" fmla="*/ 5236688 w 8377613"/>
              <a:gd name="connsiteY6" fmla="*/ 6838998 h 6854893"/>
              <a:gd name="connsiteX7" fmla="*/ 3374160 w 8377613"/>
              <a:gd name="connsiteY7" fmla="*/ 6748192 h 6854893"/>
              <a:gd name="connsiteX8" fmla="*/ 3410446 w 8377613"/>
              <a:gd name="connsiteY8" fmla="*/ 6838999 h 6854893"/>
              <a:gd name="connsiteX9" fmla="*/ 3323814 w 8377613"/>
              <a:gd name="connsiteY9" fmla="*/ 6838999 h 6854893"/>
              <a:gd name="connsiteX10" fmla="*/ 4636849 w 8377613"/>
              <a:gd name="connsiteY10" fmla="*/ 6726535 h 6854893"/>
              <a:gd name="connsiteX11" fmla="*/ 4800931 w 8377613"/>
              <a:gd name="connsiteY11" fmla="*/ 6838999 h 6854893"/>
              <a:gd name="connsiteX12" fmla="*/ 4637102 w 8377613"/>
              <a:gd name="connsiteY12" fmla="*/ 6838999 h 6854893"/>
              <a:gd name="connsiteX13" fmla="*/ 7576834 w 8377613"/>
              <a:gd name="connsiteY13" fmla="*/ 6663020 h 6854893"/>
              <a:gd name="connsiteX14" fmla="*/ 7759218 w 8377613"/>
              <a:gd name="connsiteY14" fmla="*/ 6838998 h 6854893"/>
              <a:gd name="connsiteX15" fmla="*/ 6852176 w 8377613"/>
              <a:gd name="connsiteY15" fmla="*/ 6838998 h 6854893"/>
              <a:gd name="connsiteX16" fmla="*/ 6794358 w 8377613"/>
              <a:gd name="connsiteY16" fmla="*/ 6783209 h 6854893"/>
              <a:gd name="connsiteX17" fmla="*/ 2544314 w 8377613"/>
              <a:gd name="connsiteY17" fmla="*/ 6645290 h 6854893"/>
              <a:gd name="connsiteX18" fmla="*/ 2558689 w 8377613"/>
              <a:gd name="connsiteY18" fmla="*/ 6838998 h 6854893"/>
              <a:gd name="connsiteX19" fmla="*/ 2409679 w 8377613"/>
              <a:gd name="connsiteY19" fmla="*/ 6838998 h 6854893"/>
              <a:gd name="connsiteX20" fmla="*/ 2406196 w 8377613"/>
              <a:gd name="connsiteY20" fmla="*/ 6792011 h 6854893"/>
              <a:gd name="connsiteX21" fmla="*/ 5798468 w 8377613"/>
              <a:gd name="connsiteY21" fmla="*/ 6620847 h 6854893"/>
              <a:gd name="connsiteX22" fmla="*/ 6506345 w 8377613"/>
              <a:gd name="connsiteY22" fmla="*/ 6665110 h 6854893"/>
              <a:gd name="connsiteX23" fmla="*/ 6608429 w 8377613"/>
              <a:gd name="connsiteY23" fmla="*/ 6838998 h 6854893"/>
              <a:gd name="connsiteX24" fmla="*/ 5926453 w 8377613"/>
              <a:gd name="connsiteY24" fmla="*/ 6838998 h 6854893"/>
              <a:gd name="connsiteX25" fmla="*/ 4107873 w 8377613"/>
              <a:gd name="connsiteY25" fmla="*/ 6556763 h 6854893"/>
              <a:gd name="connsiteX26" fmla="*/ 4344909 w 8377613"/>
              <a:gd name="connsiteY26" fmla="*/ 6838998 h 6854893"/>
              <a:gd name="connsiteX27" fmla="*/ 4034350 w 8377613"/>
              <a:gd name="connsiteY27" fmla="*/ 6838998 h 6854893"/>
              <a:gd name="connsiteX28" fmla="*/ 1275228 w 8377613"/>
              <a:gd name="connsiteY28" fmla="*/ 6488942 h 6854893"/>
              <a:gd name="connsiteX29" fmla="*/ 1185429 w 8377613"/>
              <a:gd name="connsiteY29" fmla="*/ 6838998 h 6854893"/>
              <a:gd name="connsiteX30" fmla="*/ 1126788 w 8377613"/>
              <a:gd name="connsiteY30" fmla="*/ 6838998 h 6854893"/>
              <a:gd name="connsiteX31" fmla="*/ 1204618 w 8377613"/>
              <a:gd name="connsiteY31" fmla="*/ 6535485 h 6854893"/>
              <a:gd name="connsiteX32" fmla="*/ 8377613 w 8377613"/>
              <a:gd name="connsiteY32" fmla="*/ 6386674 h 6854893"/>
              <a:gd name="connsiteX33" fmla="*/ 8377613 w 8377613"/>
              <a:gd name="connsiteY33" fmla="*/ 6581333 h 6854893"/>
              <a:gd name="connsiteX34" fmla="*/ 8168758 w 8377613"/>
              <a:gd name="connsiteY34" fmla="*/ 6662387 h 6854893"/>
              <a:gd name="connsiteX35" fmla="*/ 7958194 w 8377613"/>
              <a:gd name="connsiteY35" fmla="*/ 6549480 h 6854893"/>
              <a:gd name="connsiteX36" fmla="*/ 3658881 w 8377613"/>
              <a:gd name="connsiteY36" fmla="*/ 6261736 h 6854893"/>
              <a:gd name="connsiteX37" fmla="*/ 3920297 w 8377613"/>
              <a:gd name="connsiteY37" fmla="*/ 6832919 h 6854893"/>
              <a:gd name="connsiteX38" fmla="*/ 3916877 w 8377613"/>
              <a:gd name="connsiteY38" fmla="*/ 6838998 h 6854893"/>
              <a:gd name="connsiteX39" fmla="*/ 3635006 w 8377613"/>
              <a:gd name="connsiteY39" fmla="*/ 6838998 h 6854893"/>
              <a:gd name="connsiteX40" fmla="*/ 3500688 w 8377613"/>
              <a:gd name="connsiteY40" fmla="*/ 6545491 h 6854893"/>
              <a:gd name="connsiteX41" fmla="*/ 2929726 w 8377613"/>
              <a:gd name="connsiteY41" fmla="*/ 6256860 h 6854893"/>
              <a:gd name="connsiteX42" fmla="*/ 2997550 w 8377613"/>
              <a:gd name="connsiteY42" fmla="*/ 6838998 h 6854893"/>
              <a:gd name="connsiteX43" fmla="*/ 2797878 w 8377613"/>
              <a:gd name="connsiteY43" fmla="*/ 6838998 h 6854893"/>
              <a:gd name="connsiteX44" fmla="*/ 2751965 w 8377613"/>
              <a:gd name="connsiteY44" fmla="*/ 6444553 h 6854893"/>
              <a:gd name="connsiteX45" fmla="*/ 1729921 w 8377613"/>
              <a:gd name="connsiteY45" fmla="*/ 6218929 h 6854893"/>
              <a:gd name="connsiteX46" fmla="*/ 1591423 w 8377613"/>
              <a:gd name="connsiteY46" fmla="*/ 6838999 h 6854893"/>
              <a:gd name="connsiteX47" fmla="*/ 1490479 w 8377613"/>
              <a:gd name="connsiteY47" fmla="*/ 6838999 h 6854893"/>
              <a:gd name="connsiteX48" fmla="*/ 1612195 w 8377613"/>
              <a:gd name="connsiteY48" fmla="*/ 6294158 h 6854893"/>
              <a:gd name="connsiteX49" fmla="*/ 7074899 w 8377613"/>
              <a:gd name="connsiteY49" fmla="*/ 6187710 h 6854893"/>
              <a:gd name="connsiteX50" fmla="*/ 7335619 w 8377613"/>
              <a:gd name="connsiteY50" fmla="*/ 6440500 h 6854893"/>
              <a:gd name="connsiteX51" fmla="*/ 6612797 w 8377613"/>
              <a:gd name="connsiteY51" fmla="*/ 6587348 h 6854893"/>
              <a:gd name="connsiteX52" fmla="*/ 6352014 w 8377613"/>
              <a:gd name="connsiteY52" fmla="*/ 6334622 h 6854893"/>
              <a:gd name="connsiteX53" fmla="*/ 5164749 w 8377613"/>
              <a:gd name="connsiteY53" fmla="*/ 6063342 h 6854893"/>
              <a:gd name="connsiteX54" fmla="*/ 5164749 w 8377613"/>
              <a:gd name="connsiteY54" fmla="*/ 6193726 h 6854893"/>
              <a:gd name="connsiteX55" fmla="*/ 5641416 w 8377613"/>
              <a:gd name="connsiteY55" fmla="*/ 6327023 h 6854893"/>
              <a:gd name="connsiteX56" fmla="*/ 5532049 w 8377613"/>
              <a:gd name="connsiteY56" fmla="*/ 6140027 h 6854893"/>
              <a:gd name="connsiteX57" fmla="*/ 4763251 w 8377613"/>
              <a:gd name="connsiteY57" fmla="*/ 6062708 h 6854893"/>
              <a:gd name="connsiteX58" fmla="*/ 4730701 w 8377613"/>
              <a:gd name="connsiteY58" fmla="*/ 6186190 h 6854893"/>
              <a:gd name="connsiteX59" fmla="*/ 4730764 w 8377613"/>
              <a:gd name="connsiteY59" fmla="*/ 6186190 h 6854893"/>
              <a:gd name="connsiteX60" fmla="*/ 5140304 w 8377613"/>
              <a:gd name="connsiteY60" fmla="*/ 6433344 h 6854893"/>
              <a:gd name="connsiteX61" fmla="*/ 5085272 w 8377613"/>
              <a:gd name="connsiteY61" fmla="*/ 6228491 h 6854893"/>
              <a:gd name="connsiteX62" fmla="*/ 4390441 w 8377613"/>
              <a:gd name="connsiteY62" fmla="*/ 5960250 h 6854893"/>
              <a:gd name="connsiteX63" fmla="*/ 4329520 w 8377613"/>
              <a:gd name="connsiteY63" fmla="*/ 6068914 h 6854893"/>
              <a:gd name="connsiteX64" fmla="*/ 4329520 w 8377613"/>
              <a:gd name="connsiteY64" fmla="*/ 6068978 h 6854893"/>
              <a:gd name="connsiteX65" fmla="*/ 4648375 w 8377613"/>
              <a:gd name="connsiteY65" fmla="*/ 6406938 h 6854893"/>
              <a:gd name="connsiteX66" fmla="*/ 4648248 w 8377613"/>
              <a:gd name="connsiteY66" fmla="*/ 6198982 h 6854893"/>
              <a:gd name="connsiteX67" fmla="*/ 2184613 w 8377613"/>
              <a:gd name="connsiteY67" fmla="*/ 5948851 h 6854893"/>
              <a:gd name="connsiteX68" fmla="*/ 2056944 w 8377613"/>
              <a:gd name="connsiteY68" fmla="*/ 6634397 h 6854893"/>
              <a:gd name="connsiteX69" fmla="*/ 1892166 w 8377613"/>
              <a:gd name="connsiteY69" fmla="*/ 6738376 h 6854893"/>
              <a:gd name="connsiteX70" fmla="*/ 2019835 w 8377613"/>
              <a:gd name="connsiteY70" fmla="*/ 6052829 h 6854893"/>
              <a:gd name="connsiteX71" fmla="*/ 5957547 w 8377613"/>
              <a:gd name="connsiteY71" fmla="*/ 5932577 h 6854893"/>
              <a:gd name="connsiteX72" fmla="*/ 5957484 w 8377613"/>
              <a:gd name="connsiteY72" fmla="*/ 5932641 h 6854893"/>
              <a:gd name="connsiteX73" fmla="*/ 5568335 w 8377613"/>
              <a:gd name="connsiteY73" fmla="*/ 5955944 h 6854893"/>
              <a:gd name="connsiteX74" fmla="*/ 5602722 w 8377613"/>
              <a:gd name="connsiteY74" fmla="*/ 6084429 h 6854893"/>
              <a:gd name="connsiteX75" fmla="*/ 6116753 w 8377613"/>
              <a:gd name="connsiteY75" fmla="*/ 6087405 h 6854893"/>
              <a:gd name="connsiteX76" fmla="*/ 8149696 w 8377613"/>
              <a:gd name="connsiteY76" fmla="*/ 5897559 h 6854893"/>
              <a:gd name="connsiteX77" fmla="*/ 8377612 w 8377613"/>
              <a:gd name="connsiteY77" fmla="*/ 6020851 h 6854893"/>
              <a:gd name="connsiteX78" fmla="*/ 8377612 w 8377613"/>
              <a:gd name="connsiteY78" fmla="*/ 6061632 h 6854893"/>
              <a:gd name="connsiteX79" fmla="*/ 7665050 w 8377613"/>
              <a:gd name="connsiteY79" fmla="*/ 6372426 h 6854893"/>
              <a:gd name="connsiteX80" fmla="*/ 7395401 w 8377613"/>
              <a:gd name="connsiteY80" fmla="*/ 6226591 h 6854893"/>
              <a:gd name="connsiteX81" fmla="*/ 3315201 w 8377613"/>
              <a:gd name="connsiteY81" fmla="*/ 5868430 h 6854893"/>
              <a:gd name="connsiteX82" fmla="*/ 3415893 w 8377613"/>
              <a:gd name="connsiteY82" fmla="*/ 6475645 h 6854893"/>
              <a:gd name="connsiteX83" fmla="*/ 3198362 w 8377613"/>
              <a:gd name="connsiteY83" fmla="*/ 6704308 h 6854893"/>
              <a:gd name="connsiteX84" fmla="*/ 3097671 w 8377613"/>
              <a:gd name="connsiteY84" fmla="*/ 6097094 h 6854893"/>
              <a:gd name="connsiteX85" fmla="*/ 4069814 w 8377613"/>
              <a:gd name="connsiteY85" fmla="*/ 5768568 h 6854893"/>
              <a:gd name="connsiteX86" fmla="*/ 3986158 w 8377613"/>
              <a:gd name="connsiteY86" fmla="*/ 5856019 h 6854893"/>
              <a:gd name="connsiteX87" fmla="*/ 4198179 w 8377613"/>
              <a:gd name="connsiteY87" fmla="*/ 6256987 h 6854893"/>
              <a:gd name="connsiteX88" fmla="*/ 4249854 w 8377613"/>
              <a:gd name="connsiteY88" fmla="*/ 6060049 h 6854893"/>
              <a:gd name="connsiteX89" fmla="*/ 2639306 w 8377613"/>
              <a:gd name="connsiteY89" fmla="*/ 5678837 h 6854893"/>
              <a:gd name="connsiteX90" fmla="*/ 2546657 w 8377613"/>
              <a:gd name="connsiteY90" fmla="*/ 6321894 h 6854893"/>
              <a:gd name="connsiteX91" fmla="*/ 2334763 w 8377613"/>
              <a:gd name="connsiteY91" fmla="*/ 6454494 h 6854893"/>
              <a:gd name="connsiteX92" fmla="*/ 2427411 w 8377613"/>
              <a:gd name="connsiteY92" fmla="*/ 5811438 h 6854893"/>
              <a:gd name="connsiteX93" fmla="*/ 555320 w 8377613"/>
              <a:gd name="connsiteY93" fmla="*/ 5619123 h 6854893"/>
              <a:gd name="connsiteX94" fmla="*/ 136977 w 8377613"/>
              <a:gd name="connsiteY94" fmla="*/ 6330063 h 6854893"/>
              <a:gd name="connsiteX95" fmla="*/ 110634 w 8377613"/>
              <a:gd name="connsiteY95" fmla="*/ 6341018 h 6854893"/>
              <a:gd name="connsiteX96" fmla="*/ 529039 w 8377613"/>
              <a:gd name="connsiteY96" fmla="*/ 5630078 h 6854893"/>
              <a:gd name="connsiteX97" fmla="*/ 6330040 w 8377613"/>
              <a:gd name="connsiteY97" fmla="*/ 5613741 h 6854893"/>
              <a:gd name="connsiteX98" fmla="*/ 5945262 w 8377613"/>
              <a:gd name="connsiteY98" fmla="*/ 5741465 h 6854893"/>
              <a:gd name="connsiteX99" fmla="*/ 6013710 w 8377613"/>
              <a:gd name="connsiteY99" fmla="*/ 5858790 h 6854893"/>
              <a:gd name="connsiteX100" fmla="*/ 6013655 w 8377613"/>
              <a:gd name="connsiteY100" fmla="*/ 5858805 h 6854893"/>
              <a:gd name="connsiteX101" fmla="*/ 6013719 w 8377613"/>
              <a:gd name="connsiteY101" fmla="*/ 5858805 h 6854893"/>
              <a:gd name="connsiteX102" fmla="*/ 6013710 w 8377613"/>
              <a:gd name="connsiteY102" fmla="*/ 5858790 h 6854893"/>
              <a:gd name="connsiteX103" fmla="*/ 6530852 w 8377613"/>
              <a:gd name="connsiteY103" fmla="*/ 5723418 h 6854893"/>
              <a:gd name="connsiteX104" fmla="*/ 7519966 w 8377613"/>
              <a:gd name="connsiteY104" fmla="*/ 5564348 h 6854893"/>
              <a:gd name="connsiteX105" fmla="*/ 7848636 w 8377613"/>
              <a:gd name="connsiteY105" fmla="*/ 5743175 h 6854893"/>
              <a:gd name="connsiteX106" fmla="*/ 7161278 w 8377613"/>
              <a:gd name="connsiteY106" fmla="*/ 6082466 h 6854893"/>
              <a:gd name="connsiteX107" fmla="*/ 6832608 w 8377613"/>
              <a:gd name="connsiteY107" fmla="*/ 5903702 h 6854893"/>
              <a:gd name="connsiteX108" fmla="*/ 3819669 w 8377613"/>
              <a:gd name="connsiteY108" fmla="*/ 5505710 h 6854893"/>
              <a:gd name="connsiteX109" fmla="*/ 3720182 w 8377613"/>
              <a:gd name="connsiteY109" fmla="*/ 5567324 h 6854893"/>
              <a:gd name="connsiteX110" fmla="*/ 3817326 w 8377613"/>
              <a:gd name="connsiteY110" fmla="*/ 6000841 h 6854893"/>
              <a:gd name="connsiteX111" fmla="*/ 3817390 w 8377613"/>
              <a:gd name="connsiteY111" fmla="*/ 6000778 h 6854893"/>
              <a:gd name="connsiteX112" fmla="*/ 3914344 w 8377613"/>
              <a:gd name="connsiteY112" fmla="*/ 5827396 h 6854893"/>
              <a:gd name="connsiteX113" fmla="*/ 1044842 w 8377613"/>
              <a:gd name="connsiteY113" fmla="*/ 5478797 h 6854893"/>
              <a:gd name="connsiteX114" fmla="*/ 669499 w 8377613"/>
              <a:gd name="connsiteY114" fmla="*/ 6158328 h 6854893"/>
              <a:gd name="connsiteX115" fmla="*/ 592303 w 8377613"/>
              <a:gd name="connsiteY115" fmla="*/ 6184481 h 6854893"/>
              <a:gd name="connsiteX116" fmla="*/ 967646 w 8377613"/>
              <a:gd name="connsiteY116" fmla="*/ 5504950 h 6854893"/>
              <a:gd name="connsiteX117" fmla="*/ 3093935 w 8377613"/>
              <a:gd name="connsiteY117" fmla="*/ 5408824 h 6854893"/>
              <a:gd name="connsiteX118" fmla="*/ 3036307 w 8377613"/>
              <a:gd name="connsiteY118" fmla="*/ 6009390 h 6854893"/>
              <a:gd name="connsiteX119" fmla="*/ 2777360 w 8377613"/>
              <a:gd name="connsiteY119" fmla="*/ 6170676 h 6854893"/>
              <a:gd name="connsiteX120" fmla="*/ 2834988 w 8377613"/>
              <a:gd name="connsiteY120" fmla="*/ 5570110 h 6854893"/>
              <a:gd name="connsiteX121" fmla="*/ 1534301 w 8377613"/>
              <a:gd name="connsiteY121" fmla="*/ 5338470 h 6854893"/>
              <a:gd name="connsiteX122" fmla="*/ 1202084 w 8377613"/>
              <a:gd name="connsiteY122" fmla="*/ 5986656 h 6854893"/>
              <a:gd name="connsiteX123" fmla="*/ 1074036 w 8377613"/>
              <a:gd name="connsiteY123" fmla="*/ 6028006 h 6854893"/>
              <a:gd name="connsiteX124" fmla="*/ 1406253 w 8377613"/>
              <a:gd name="connsiteY124" fmla="*/ 5379821 h 6854893"/>
              <a:gd name="connsiteX125" fmla="*/ 6620271 w 8377613"/>
              <a:gd name="connsiteY125" fmla="*/ 5199221 h 6854893"/>
              <a:gd name="connsiteX126" fmla="*/ 6267409 w 8377613"/>
              <a:gd name="connsiteY126" fmla="*/ 5428644 h 6854893"/>
              <a:gd name="connsiteX127" fmla="*/ 6367150 w 8377613"/>
              <a:gd name="connsiteY127" fmla="*/ 5525847 h 6854893"/>
              <a:gd name="connsiteX128" fmla="*/ 6850973 w 8377613"/>
              <a:gd name="connsiteY128" fmla="*/ 5253236 h 6854893"/>
              <a:gd name="connsiteX129" fmla="*/ 2023823 w 8377613"/>
              <a:gd name="connsiteY129" fmla="*/ 5198081 h 6854893"/>
              <a:gd name="connsiteX130" fmla="*/ 1734670 w 8377613"/>
              <a:gd name="connsiteY130" fmla="*/ 5814921 h 6854893"/>
              <a:gd name="connsiteX131" fmla="*/ 1555769 w 8377613"/>
              <a:gd name="connsiteY131" fmla="*/ 5871533 h 6854893"/>
              <a:gd name="connsiteX132" fmla="*/ 1844923 w 8377613"/>
              <a:gd name="connsiteY132" fmla="*/ 5254693 h 6854893"/>
              <a:gd name="connsiteX133" fmla="*/ 3652738 w 8377613"/>
              <a:gd name="connsiteY133" fmla="*/ 5193332 h 6854893"/>
              <a:gd name="connsiteX134" fmla="*/ 3545017 w 8377613"/>
              <a:gd name="connsiteY134" fmla="*/ 5226450 h 6854893"/>
              <a:gd name="connsiteX135" fmla="*/ 3527349 w 8377613"/>
              <a:gd name="connsiteY135" fmla="*/ 5661614 h 6854893"/>
              <a:gd name="connsiteX136" fmla="*/ 3660590 w 8377613"/>
              <a:gd name="connsiteY136" fmla="*/ 5521984 h 6854893"/>
              <a:gd name="connsiteX137" fmla="*/ 8377612 w 8377613"/>
              <a:gd name="connsiteY137" fmla="*/ 5103475 h 6854893"/>
              <a:gd name="connsiteX138" fmla="*/ 8377612 w 8377613"/>
              <a:gd name="connsiteY138" fmla="*/ 5417753 h 6854893"/>
              <a:gd name="connsiteX139" fmla="*/ 8161538 w 8377613"/>
              <a:gd name="connsiteY139" fmla="*/ 5587524 h 6854893"/>
              <a:gd name="connsiteX140" fmla="*/ 7852183 w 8377613"/>
              <a:gd name="connsiteY140" fmla="*/ 5516348 h 6854893"/>
              <a:gd name="connsiteX141" fmla="*/ 2513347 w 8377613"/>
              <a:gd name="connsiteY141" fmla="*/ 5057755 h 6854893"/>
              <a:gd name="connsiteX142" fmla="*/ 2267256 w 8377613"/>
              <a:gd name="connsiteY142" fmla="*/ 5643249 h 6854893"/>
              <a:gd name="connsiteX143" fmla="*/ 2037503 w 8377613"/>
              <a:gd name="connsiteY143" fmla="*/ 5715059 h 6854893"/>
              <a:gd name="connsiteX144" fmla="*/ 2283531 w 8377613"/>
              <a:gd name="connsiteY144" fmla="*/ 5129628 h 6854893"/>
              <a:gd name="connsiteX145" fmla="*/ 3002806 w 8377613"/>
              <a:gd name="connsiteY145" fmla="*/ 4917428 h 6854893"/>
              <a:gd name="connsiteX146" fmla="*/ 2799841 w 8377613"/>
              <a:gd name="connsiteY146" fmla="*/ 5471514 h 6854893"/>
              <a:gd name="connsiteX147" fmla="*/ 2519173 w 8377613"/>
              <a:gd name="connsiteY147" fmla="*/ 5558585 h 6854893"/>
              <a:gd name="connsiteX148" fmla="*/ 2722201 w 8377613"/>
              <a:gd name="connsiteY148" fmla="*/ 5004499 h 6854893"/>
              <a:gd name="connsiteX149" fmla="*/ 3575415 w 8377613"/>
              <a:gd name="connsiteY149" fmla="*/ 4855118 h 6854893"/>
              <a:gd name="connsiteX150" fmla="*/ 3467125 w 8377613"/>
              <a:gd name="connsiteY150" fmla="*/ 4859170 h 6854893"/>
              <a:gd name="connsiteX151" fmla="*/ 3342432 w 8377613"/>
              <a:gd name="connsiteY151" fmla="*/ 5266788 h 6854893"/>
              <a:gd name="connsiteX152" fmla="*/ 3500942 w 8377613"/>
              <a:gd name="connsiteY152" fmla="*/ 5168382 h 6854893"/>
              <a:gd name="connsiteX153" fmla="*/ 7802471 w 8377613"/>
              <a:gd name="connsiteY153" fmla="*/ 4830421 h 6854893"/>
              <a:gd name="connsiteX154" fmla="*/ 8179904 w 8377613"/>
              <a:gd name="connsiteY154" fmla="*/ 4918125 h 6854893"/>
              <a:gd name="connsiteX155" fmla="*/ 7578988 w 8377613"/>
              <a:gd name="connsiteY155" fmla="*/ 5437446 h 6854893"/>
              <a:gd name="connsiteX156" fmla="*/ 7201618 w 8377613"/>
              <a:gd name="connsiteY156" fmla="*/ 5349679 h 6854893"/>
              <a:gd name="connsiteX157" fmla="*/ 7048366 w 8377613"/>
              <a:gd name="connsiteY157" fmla="*/ 4703900 h 6854893"/>
              <a:gd name="connsiteX158" fmla="*/ 6802338 w 8377613"/>
              <a:gd name="connsiteY158" fmla="*/ 4712765 h 6854893"/>
              <a:gd name="connsiteX159" fmla="*/ 6802401 w 8377613"/>
              <a:gd name="connsiteY159" fmla="*/ 4712828 h 6854893"/>
              <a:gd name="connsiteX160" fmla="*/ 6508498 w 8377613"/>
              <a:gd name="connsiteY160" fmla="*/ 5033818 h 6854893"/>
              <a:gd name="connsiteX161" fmla="*/ 6634330 w 8377613"/>
              <a:gd name="connsiteY161" fmla="*/ 5102715 h 6854893"/>
              <a:gd name="connsiteX162" fmla="*/ 3486250 w 8377613"/>
              <a:gd name="connsiteY162" fmla="*/ 4491637 h 6854893"/>
              <a:gd name="connsiteX163" fmla="*/ 3268972 w 8377613"/>
              <a:gd name="connsiteY163" fmla="*/ 4845999 h 6854893"/>
              <a:gd name="connsiteX164" fmla="*/ 3269036 w 8377613"/>
              <a:gd name="connsiteY164" fmla="*/ 4846063 h 6854893"/>
              <a:gd name="connsiteX165" fmla="*/ 3440717 w 8377613"/>
              <a:gd name="connsiteY165" fmla="*/ 4793060 h 6854893"/>
              <a:gd name="connsiteX166" fmla="*/ 3587827 w 8377613"/>
              <a:gd name="connsiteY166" fmla="*/ 4515321 h 6854893"/>
              <a:gd name="connsiteX167" fmla="*/ 592683 w 8377613"/>
              <a:gd name="connsiteY167" fmla="*/ 4472450 h 6854893"/>
              <a:gd name="connsiteX168" fmla="*/ 27168 w 8377613"/>
              <a:gd name="connsiteY168" fmla="*/ 5039517 h 6854893"/>
              <a:gd name="connsiteX169" fmla="*/ 0 w 8377613"/>
              <a:gd name="connsiteY169" fmla="*/ 5043190 h 6854893"/>
              <a:gd name="connsiteX170" fmla="*/ 565516 w 8377613"/>
              <a:gd name="connsiteY170" fmla="*/ 4476123 h 6854893"/>
              <a:gd name="connsiteX171" fmla="*/ 1082269 w 8377613"/>
              <a:gd name="connsiteY171" fmla="*/ 4463774 h 6854893"/>
              <a:gd name="connsiteX172" fmla="*/ 564566 w 8377613"/>
              <a:gd name="connsiteY172" fmla="*/ 5012034 h 6854893"/>
              <a:gd name="connsiteX173" fmla="*/ 486356 w 8377613"/>
              <a:gd name="connsiteY173" fmla="*/ 5017227 h 6854893"/>
              <a:gd name="connsiteX174" fmla="*/ 1004059 w 8377613"/>
              <a:gd name="connsiteY174" fmla="*/ 4468967 h 6854893"/>
              <a:gd name="connsiteX175" fmla="*/ 1571791 w 8377613"/>
              <a:gd name="connsiteY175" fmla="*/ 4455036 h 6854893"/>
              <a:gd name="connsiteX176" fmla="*/ 1101900 w 8377613"/>
              <a:gd name="connsiteY176" fmla="*/ 4984552 h 6854893"/>
              <a:gd name="connsiteX177" fmla="*/ 972712 w 8377613"/>
              <a:gd name="connsiteY177" fmla="*/ 4991264 h 6854893"/>
              <a:gd name="connsiteX178" fmla="*/ 1442603 w 8377613"/>
              <a:gd name="connsiteY178" fmla="*/ 4461748 h 6854893"/>
              <a:gd name="connsiteX179" fmla="*/ 2061377 w 8377613"/>
              <a:gd name="connsiteY179" fmla="*/ 4446360 h 6854893"/>
              <a:gd name="connsiteX180" fmla="*/ 1639298 w 8377613"/>
              <a:gd name="connsiteY180" fmla="*/ 4957132 h 6854893"/>
              <a:gd name="connsiteX181" fmla="*/ 1459068 w 8377613"/>
              <a:gd name="connsiteY181" fmla="*/ 4965301 h 6854893"/>
              <a:gd name="connsiteX182" fmla="*/ 1881083 w 8377613"/>
              <a:gd name="connsiteY182" fmla="*/ 4454592 h 6854893"/>
              <a:gd name="connsiteX183" fmla="*/ 2550900 w 8377613"/>
              <a:gd name="connsiteY183" fmla="*/ 4437685 h 6854893"/>
              <a:gd name="connsiteX184" fmla="*/ 2176633 w 8377613"/>
              <a:gd name="connsiteY184" fmla="*/ 4929650 h 6854893"/>
              <a:gd name="connsiteX185" fmla="*/ 1945361 w 8377613"/>
              <a:gd name="connsiteY185" fmla="*/ 4939402 h 6854893"/>
              <a:gd name="connsiteX186" fmla="*/ 2319627 w 8377613"/>
              <a:gd name="connsiteY186" fmla="*/ 4447374 h 6854893"/>
              <a:gd name="connsiteX187" fmla="*/ 3040486 w 8377613"/>
              <a:gd name="connsiteY187" fmla="*/ 4428946 h 6854893"/>
              <a:gd name="connsiteX188" fmla="*/ 2714032 w 8377613"/>
              <a:gd name="connsiteY188" fmla="*/ 4902167 h 6854893"/>
              <a:gd name="connsiteX189" fmla="*/ 2431717 w 8377613"/>
              <a:gd name="connsiteY189" fmla="*/ 4913439 h 6854893"/>
              <a:gd name="connsiteX190" fmla="*/ 2758171 w 8377613"/>
              <a:gd name="connsiteY190" fmla="*/ 4440218 h 6854893"/>
              <a:gd name="connsiteX191" fmla="*/ 8377612 w 8377613"/>
              <a:gd name="connsiteY191" fmla="*/ 4361190 h 6854893"/>
              <a:gd name="connsiteX192" fmla="*/ 8377612 w 8377613"/>
              <a:gd name="connsiteY192" fmla="*/ 4683509 h 6854893"/>
              <a:gd name="connsiteX193" fmla="*/ 8123605 w 8377613"/>
              <a:gd name="connsiteY193" fmla="*/ 4693705 h 6854893"/>
              <a:gd name="connsiteX194" fmla="*/ 3595426 w 8377613"/>
              <a:gd name="connsiteY194" fmla="*/ 4148357 h 6854893"/>
              <a:gd name="connsiteX195" fmla="*/ 3305449 w 8377613"/>
              <a:gd name="connsiteY195" fmla="*/ 4428820 h 6854893"/>
              <a:gd name="connsiteX196" fmla="*/ 3478080 w 8377613"/>
              <a:gd name="connsiteY196" fmla="*/ 4422234 h 6854893"/>
              <a:gd name="connsiteX197" fmla="*/ 3683832 w 8377613"/>
              <a:gd name="connsiteY197" fmla="*/ 4196547 h 6854893"/>
              <a:gd name="connsiteX198" fmla="*/ 7101561 w 8377613"/>
              <a:gd name="connsiteY198" fmla="*/ 4109603 h 6854893"/>
              <a:gd name="connsiteX199" fmla="*/ 7101546 w 8377613"/>
              <a:gd name="connsiteY199" fmla="*/ 4109627 h 6854893"/>
              <a:gd name="connsiteX200" fmla="*/ 6856800 w 8377613"/>
              <a:gd name="connsiteY200" fmla="*/ 4184579 h 6854893"/>
              <a:gd name="connsiteX201" fmla="*/ 6646299 w 8377613"/>
              <a:gd name="connsiteY201" fmla="*/ 4579911 h 6854893"/>
              <a:gd name="connsiteX202" fmla="*/ 6790939 w 8377613"/>
              <a:gd name="connsiteY202" fmla="*/ 4613916 h 6854893"/>
              <a:gd name="connsiteX203" fmla="*/ 7101546 w 8377613"/>
              <a:gd name="connsiteY203" fmla="*/ 4109627 h 6854893"/>
              <a:gd name="connsiteX204" fmla="*/ 7101624 w 8377613"/>
              <a:gd name="connsiteY204" fmla="*/ 4109603 h 6854893"/>
              <a:gd name="connsiteX205" fmla="*/ 8294843 w 8377613"/>
              <a:gd name="connsiteY205" fmla="*/ 4016073 h 6854893"/>
              <a:gd name="connsiteX206" fmla="*/ 7828309 w 8377613"/>
              <a:gd name="connsiteY206" fmla="*/ 4689461 h 6854893"/>
              <a:gd name="connsiteX207" fmla="*/ 7425988 w 8377613"/>
              <a:gd name="connsiteY207" fmla="*/ 4704596 h 6854893"/>
              <a:gd name="connsiteX208" fmla="*/ 7892523 w 8377613"/>
              <a:gd name="connsiteY208" fmla="*/ 4031207 h 6854893"/>
              <a:gd name="connsiteX209" fmla="*/ 2932006 w 8377613"/>
              <a:gd name="connsiteY209" fmla="*/ 3914945 h 6854893"/>
              <a:gd name="connsiteX210" fmla="*/ 3197032 w 8377613"/>
              <a:gd name="connsiteY210" fmla="*/ 3975926 h 6854893"/>
              <a:gd name="connsiteX211" fmla="*/ 2776030 w 8377613"/>
              <a:gd name="connsiteY211" fmla="*/ 4341243 h 6854893"/>
              <a:gd name="connsiteX212" fmla="*/ 2511067 w 8377613"/>
              <a:gd name="connsiteY212" fmla="*/ 4280262 h 6854893"/>
              <a:gd name="connsiteX213" fmla="*/ 3782306 w 8377613"/>
              <a:gd name="connsiteY213" fmla="*/ 3851051 h 6854893"/>
              <a:gd name="connsiteX214" fmla="*/ 3782306 w 8377613"/>
              <a:gd name="connsiteY214" fmla="*/ 3851114 h 6854893"/>
              <a:gd name="connsiteX215" fmla="*/ 3443123 w 8377613"/>
              <a:gd name="connsiteY215" fmla="*/ 4043113 h 6854893"/>
              <a:gd name="connsiteX216" fmla="*/ 3605116 w 8377613"/>
              <a:gd name="connsiteY216" fmla="*/ 4080664 h 6854893"/>
              <a:gd name="connsiteX217" fmla="*/ 3852410 w 8377613"/>
              <a:gd name="connsiteY217" fmla="*/ 3919124 h 6854893"/>
              <a:gd name="connsiteX218" fmla="*/ 2522973 w 8377613"/>
              <a:gd name="connsiteY218" fmla="*/ 3810460 h 6854893"/>
              <a:gd name="connsiteX219" fmla="*/ 2740187 w 8377613"/>
              <a:gd name="connsiteY219" fmla="*/ 3859979 h 6854893"/>
              <a:gd name="connsiteX220" fmla="*/ 2270106 w 8377613"/>
              <a:gd name="connsiteY220" fmla="*/ 4230869 h 6854893"/>
              <a:gd name="connsiteX221" fmla="*/ 2052892 w 8377613"/>
              <a:gd name="connsiteY221" fmla="*/ 4181413 h 6854893"/>
              <a:gd name="connsiteX222" fmla="*/ 2113876 w 8377613"/>
              <a:gd name="connsiteY222" fmla="*/ 3706038 h 6854893"/>
              <a:gd name="connsiteX223" fmla="*/ 2283277 w 8377613"/>
              <a:gd name="connsiteY223" fmla="*/ 3743969 h 6854893"/>
              <a:gd name="connsiteX224" fmla="*/ 1764181 w 8377613"/>
              <a:gd name="connsiteY224" fmla="*/ 4120558 h 6854893"/>
              <a:gd name="connsiteX225" fmla="*/ 1594716 w 8377613"/>
              <a:gd name="connsiteY225" fmla="*/ 4082626 h 6854893"/>
              <a:gd name="connsiteX226" fmla="*/ 4029854 w 8377613"/>
              <a:gd name="connsiteY226" fmla="*/ 3616815 h 6854893"/>
              <a:gd name="connsiteX227" fmla="*/ 3667050 w 8377613"/>
              <a:gd name="connsiteY227" fmla="*/ 3712624 h 6854893"/>
              <a:gd name="connsiteX228" fmla="*/ 3808144 w 8377613"/>
              <a:gd name="connsiteY228" fmla="*/ 3789310 h 6854893"/>
              <a:gd name="connsiteX229" fmla="*/ 4078046 w 8377613"/>
              <a:gd name="connsiteY229" fmla="*/ 3699136 h 6854893"/>
              <a:gd name="connsiteX230" fmla="*/ 4029854 w 8377613"/>
              <a:gd name="connsiteY230" fmla="*/ 3616878 h 6854893"/>
              <a:gd name="connsiteX231" fmla="*/ 1704780 w 8377613"/>
              <a:gd name="connsiteY231" fmla="*/ 3601554 h 6854893"/>
              <a:gd name="connsiteX232" fmla="*/ 1826432 w 8377613"/>
              <a:gd name="connsiteY232" fmla="*/ 3628023 h 6854893"/>
              <a:gd name="connsiteX233" fmla="*/ 1258257 w 8377613"/>
              <a:gd name="connsiteY233" fmla="*/ 4010248 h 6854893"/>
              <a:gd name="connsiteX234" fmla="*/ 1136541 w 8377613"/>
              <a:gd name="connsiteY234" fmla="*/ 3983778 h 6854893"/>
              <a:gd name="connsiteX235" fmla="*/ 6998147 w 8377613"/>
              <a:gd name="connsiteY235" fmla="*/ 3509607 h 6854893"/>
              <a:gd name="connsiteX236" fmla="*/ 6772004 w 8377613"/>
              <a:gd name="connsiteY236" fmla="*/ 3649363 h 6854893"/>
              <a:gd name="connsiteX237" fmla="*/ 6664917 w 8377613"/>
              <a:gd name="connsiteY237" fmla="*/ 4095545 h 6854893"/>
              <a:gd name="connsiteX238" fmla="*/ 6819183 w 8377613"/>
              <a:gd name="connsiteY238" fmla="*/ 4090162 h 6854893"/>
              <a:gd name="connsiteX239" fmla="*/ 6998084 w 8377613"/>
              <a:gd name="connsiteY239" fmla="*/ 3509671 h 6854893"/>
              <a:gd name="connsiteX240" fmla="*/ 1295683 w 8377613"/>
              <a:gd name="connsiteY240" fmla="*/ 3497132 h 6854893"/>
              <a:gd name="connsiteX241" fmla="*/ 1369586 w 8377613"/>
              <a:gd name="connsiteY241" fmla="*/ 3512013 h 6854893"/>
              <a:gd name="connsiteX242" fmla="*/ 752268 w 8377613"/>
              <a:gd name="connsiteY242" fmla="*/ 3899873 h 6854893"/>
              <a:gd name="connsiteX243" fmla="*/ 678365 w 8377613"/>
              <a:gd name="connsiteY243" fmla="*/ 3884992 h 6854893"/>
              <a:gd name="connsiteX244" fmla="*/ 3224262 w 8377613"/>
              <a:gd name="connsiteY244" fmla="*/ 3461671 h 6854893"/>
              <a:gd name="connsiteX245" fmla="*/ 3455155 w 8377613"/>
              <a:gd name="connsiteY245" fmla="*/ 3586610 h 6854893"/>
              <a:gd name="connsiteX246" fmla="*/ 2973295 w 8377613"/>
              <a:gd name="connsiteY246" fmla="*/ 3825785 h 6854893"/>
              <a:gd name="connsiteX247" fmla="*/ 2742339 w 8377613"/>
              <a:gd name="connsiteY247" fmla="*/ 3700783 h 6854893"/>
              <a:gd name="connsiteX248" fmla="*/ 3957344 w 8377613"/>
              <a:gd name="connsiteY248" fmla="*/ 3456542 h 6854893"/>
              <a:gd name="connsiteX249" fmla="*/ 4069307 w 8377613"/>
              <a:gd name="connsiteY249" fmla="*/ 3564952 h 6854893"/>
              <a:gd name="connsiteX250" fmla="*/ 4342376 w 8377613"/>
              <a:gd name="connsiteY250" fmla="*/ 3548045 h 6854893"/>
              <a:gd name="connsiteX251" fmla="*/ 4318058 w 8377613"/>
              <a:gd name="connsiteY251" fmla="*/ 3457935 h 6854893"/>
              <a:gd name="connsiteX252" fmla="*/ 4318121 w 8377613"/>
              <a:gd name="connsiteY252" fmla="*/ 3457871 h 6854893"/>
              <a:gd name="connsiteX253" fmla="*/ 886586 w 8377613"/>
              <a:gd name="connsiteY253" fmla="*/ 3392648 h 6854893"/>
              <a:gd name="connsiteX254" fmla="*/ 912741 w 8377613"/>
              <a:gd name="connsiteY254" fmla="*/ 3396068 h 6854893"/>
              <a:gd name="connsiteX255" fmla="*/ 246345 w 8377613"/>
              <a:gd name="connsiteY255" fmla="*/ 3789563 h 6854893"/>
              <a:gd name="connsiteX256" fmla="*/ 220255 w 8377613"/>
              <a:gd name="connsiteY256" fmla="*/ 3786144 h 6854893"/>
              <a:gd name="connsiteX257" fmla="*/ 8377612 w 8377613"/>
              <a:gd name="connsiteY257" fmla="*/ 3340344 h 6854893"/>
              <a:gd name="connsiteX258" fmla="*/ 8377612 w 8377613"/>
              <a:gd name="connsiteY258" fmla="*/ 3748466 h 6854893"/>
              <a:gd name="connsiteX259" fmla="*/ 8179017 w 8377613"/>
              <a:gd name="connsiteY259" fmla="*/ 3810080 h 6854893"/>
              <a:gd name="connsiteX260" fmla="*/ 4290511 w 8377613"/>
              <a:gd name="connsiteY260" fmla="*/ 3287721 h 6854893"/>
              <a:gd name="connsiteX261" fmla="*/ 4367517 w 8377613"/>
              <a:gd name="connsiteY261" fmla="*/ 3418801 h 6854893"/>
              <a:gd name="connsiteX262" fmla="*/ 4625387 w 8377613"/>
              <a:gd name="connsiteY262" fmla="*/ 3472056 h 6854893"/>
              <a:gd name="connsiteX263" fmla="*/ 4625260 w 8377613"/>
              <a:gd name="connsiteY263" fmla="*/ 3380553 h 6854893"/>
              <a:gd name="connsiteX264" fmla="*/ 2870261 w 8377613"/>
              <a:gd name="connsiteY264" fmla="*/ 3258911 h 6854893"/>
              <a:gd name="connsiteX265" fmla="*/ 3059737 w 8377613"/>
              <a:gd name="connsiteY265" fmla="*/ 3360923 h 6854893"/>
              <a:gd name="connsiteX266" fmla="*/ 2530825 w 8377613"/>
              <a:gd name="connsiteY266" fmla="*/ 3592878 h 6854893"/>
              <a:gd name="connsiteX267" fmla="*/ 2341412 w 8377613"/>
              <a:gd name="connsiteY267" fmla="*/ 3490927 h 6854893"/>
              <a:gd name="connsiteX268" fmla="*/ 4641916 w 8377613"/>
              <a:gd name="connsiteY268" fmla="*/ 3212429 h 6854893"/>
              <a:gd name="connsiteX269" fmla="*/ 4680862 w 8377613"/>
              <a:gd name="connsiteY269" fmla="*/ 3356110 h 6854893"/>
              <a:gd name="connsiteX270" fmla="*/ 4680862 w 8377613"/>
              <a:gd name="connsiteY270" fmla="*/ 3356046 h 6854893"/>
              <a:gd name="connsiteX271" fmla="*/ 4721645 w 8377613"/>
              <a:gd name="connsiteY271" fmla="*/ 3376943 h 6854893"/>
              <a:gd name="connsiteX272" fmla="*/ 4748433 w 8377613"/>
              <a:gd name="connsiteY272" fmla="*/ 3276387 h 6854893"/>
              <a:gd name="connsiteX273" fmla="*/ 3608408 w 8377613"/>
              <a:gd name="connsiteY273" fmla="*/ 3106554 h 6854893"/>
              <a:gd name="connsiteX274" fmla="*/ 3791805 w 8377613"/>
              <a:gd name="connsiteY274" fmla="*/ 3283480 h 6854893"/>
              <a:gd name="connsiteX275" fmla="*/ 3284741 w 8377613"/>
              <a:gd name="connsiteY275" fmla="*/ 3387646 h 6854893"/>
              <a:gd name="connsiteX276" fmla="*/ 3101344 w 8377613"/>
              <a:gd name="connsiteY276" fmla="*/ 3210722 h 6854893"/>
              <a:gd name="connsiteX277" fmla="*/ 8172114 w 8377613"/>
              <a:gd name="connsiteY277" fmla="*/ 3096359 h 6854893"/>
              <a:gd name="connsiteX278" fmla="*/ 7881250 w 8377613"/>
              <a:gd name="connsiteY278" fmla="*/ 3885372 h 6854893"/>
              <a:gd name="connsiteX279" fmla="*/ 7481146 w 8377613"/>
              <a:gd name="connsiteY279" fmla="*/ 4008601 h 6854893"/>
              <a:gd name="connsiteX280" fmla="*/ 7772010 w 8377613"/>
              <a:gd name="connsiteY280" fmla="*/ 3219588 h 6854893"/>
              <a:gd name="connsiteX281" fmla="*/ 2516324 w 8377613"/>
              <a:gd name="connsiteY281" fmla="*/ 3056211 h 6854893"/>
              <a:gd name="connsiteX282" fmla="*/ 2664257 w 8377613"/>
              <a:gd name="connsiteY282" fmla="*/ 3135177 h 6854893"/>
              <a:gd name="connsiteX283" fmla="*/ 2088355 w 8377613"/>
              <a:gd name="connsiteY283" fmla="*/ 3360037 h 6854893"/>
              <a:gd name="connsiteX284" fmla="*/ 1940422 w 8377613"/>
              <a:gd name="connsiteY284" fmla="*/ 3281137 h 6854893"/>
              <a:gd name="connsiteX285" fmla="*/ 6735844 w 8377613"/>
              <a:gd name="connsiteY285" fmla="*/ 2946469 h 6854893"/>
              <a:gd name="connsiteX286" fmla="*/ 6735781 w 8377613"/>
              <a:gd name="connsiteY286" fmla="*/ 2946531 h 6854893"/>
              <a:gd name="connsiteX287" fmla="*/ 6545544 w 8377613"/>
              <a:gd name="connsiteY287" fmla="*/ 3145052 h 6854893"/>
              <a:gd name="connsiteX288" fmla="*/ 6555803 w 8377613"/>
              <a:gd name="connsiteY288" fmla="*/ 3613459 h 6854893"/>
              <a:gd name="connsiteX289" fmla="*/ 6709373 w 8377613"/>
              <a:gd name="connsiteY289" fmla="*/ 3566599 h 6854893"/>
              <a:gd name="connsiteX290" fmla="*/ 2162385 w 8377613"/>
              <a:gd name="connsiteY290" fmla="*/ 2853512 h 6854893"/>
              <a:gd name="connsiteX291" fmla="*/ 2268838 w 8377613"/>
              <a:gd name="connsiteY291" fmla="*/ 2909426 h 6854893"/>
              <a:gd name="connsiteX292" fmla="*/ 1645948 w 8377613"/>
              <a:gd name="connsiteY292" fmla="*/ 3127198 h 6854893"/>
              <a:gd name="connsiteX293" fmla="*/ 1539494 w 8377613"/>
              <a:gd name="connsiteY293" fmla="*/ 3071283 h 6854893"/>
              <a:gd name="connsiteX294" fmla="*/ 3556733 w 8377613"/>
              <a:gd name="connsiteY294" fmla="*/ 2837743 h 6854893"/>
              <a:gd name="connsiteX295" fmla="*/ 4053665 w 8377613"/>
              <a:gd name="connsiteY295" fmla="*/ 2867760 h 6854893"/>
              <a:gd name="connsiteX296" fmla="*/ 4179940 w 8377613"/>
              <a:gd name="connsiteY296" fmla="*/ 3081857 h 6854893"/>
              <a:gd name="connsiteX297" fmla="*/ 3683008 w 8377613"/>
              <a:gd name="connsiteY297" fmla="*/ 3051843 h 6854893"/>
              <a:gd name="connsiteX298" fmla="*/ 3330146 w 8377613"/>
              <a:gd name="connsiteY298" fmla="*/ 2824762 h 6854893"/>
              <a:gd name="connsiteX299" fmla="*/ 3480739 w 8377613"/>
              <a:gd name="connsiteY299" fmla="*/ 2969394 h 6854893"/>
              <a:gd name="connsiteX300" fmla="*/ 2931752 w 8377613"/>
              <a:gd name="connsiteY300" fmla="*/ 3054882 h 6854893"/>
              <a:gd name="connsiteX301" fmla="*/ 2781159 w 8377613"/>
              <a:gd name="connsiteY301" fmla="*/ 2910314 h 6854893"/>
              <a:gd name="connsiteX302" fmla="*/ 1808447 w 8377613"/>
              <a:gd name="connsiteY302" fmla="*/ 2650810 h 6854893"/>
              <a:gd name="connsiteX303" fmla="*/ 1873358 w 8377613"/>
              <a:gd name="connsiteY303" fmla="*/ 2683675 h 6854893"/>
              <a:gd name="connsiteX304" fmla="*/ 1203478 w 8377613"/>
              <a:gd name="connsiteY304" fmla="*/ 2894357 h 6854893"/>
              <a:gd name="connsiteX305" fmla="*/ 1138567 w 8377613"/>
              <a:gd name="connsiteY305" fmla="*/ 2861491 h 6854893"/>
              <a:gd name="connsiteX306" fmla="*/ 4072536 w 8377613"/>
              <a:gd name="connsiteY306" fmla="*/ 2600024 h 6854893"/>
              <a:gd name="connsiteX307" fmla="*/ 4526595 w 8377613"/>
              <a:gd name="connsiteY307" fmla="*/ 2754536 h 6854893"/>
              <a:gd name="connsiteX308" fmla="*/ 4590619 w 8377613"/>
              <a:gd name="connsiteY308" fmla="*/ 2989341 h 6854893"/>
              <a:gd name="connsiteX309" fmla="*/ 4136560 w 8377613"/>
              <a:gd name="connsiteY309" fmla="*/ 2834831 h 6854893"/>
              <a:gd name="connsiteX310" fmla="*/ 3051822 w 8377613"/>
              <a:gd name="connsiteY310" fmla="*/ 2542972 h 6854893"/>
              <a:gd name="connsiteX311" fmla="*/ 3169611 w 8377613"/>
              <a:gd name="connsiteY311" fmla="*/ 2655244 h 6854893"/>
              <a:gd name="connsiteX312" fmla="*/ 2578764 w 8377613"/>
              <a:gd name="connsiteY312" fmla="*/ 2722114 h 6854893"/>
              <a:gd name="connsiteX313" fmla="*/ 2461038 w 8377613"/>
              <a:gd name="connsiteY313" fmla="*/ 2609840 h 6854893"/>
              <a:gd name="connsiteX314" fmla="*/ 3334136 w 8377613"/>
              <a:gd name="connsiteY314" fmla="*/ 2471985 h 6854893"/>
              <a:gd name="connsiteX315" fmla="*/ 3865328 w 8377613"/>
              <a:gd name="connsiteY315" fmla="*/ 2530307 h 6854893"/>
              <a:gd name="connsiteX316" fmla="*/ 3969186 w 8377613"/>
              <a:gd name="connsiteY316" fmla="*/ 2705459 h 6854893"/>
              <a:gd name="connsiteX317" fmla="*/ 3438057 w 8377613"/>
              <a:gd name="connsiteY317" fmla="*/ 2647136 h 6854893"/>
              <a:gd name="connsiteX318" fmla="*/ 6323644 w 8377613"/>
              <a:gd name="connsiteY318" fmla="*/ 2462165 h 6854893"/>
              <a:gd name="connsiteX319" fmla="*/ 6323662 w 8377613"/>
              <a:gd name="connsiteY319" fmla="*/ 2462248 h 6854893"/>
              <a:gd name="connsiteX320" fmla="*/ 6185020 w 8377613"/>
              <a:gd name="connsiteY320" fmla="*/ 2709004 h 6854893"/>
              <a:gd name="connsiteX321" fmla="*/ 6318958 w 8377613"/>
              <a:gd name="connsiteY321" fmla="*/ 3167722 h 6854893"/>
              <a:gd name="connsiteX322" fmla="*/ 6460812 w 8377613"/>
              <a:gd name="connsiteY322" fmla="*/ 3080272 h 6854893"/>
              <a:gd name="connsiteX323" fmla="*/ 6323662 w 8377613"/>
              <a:gd name="connsiteY323" fmla="*/ 2462248 h 6854893"/>
              <a:gd name="connsiteX324" fmla="*/ 6323708 w 8377613"/>
              <a:gd name="connsiteY324" fmla="*/ 2462165 h 6854893"/>
              <a:gd name="connsiteX325" fmla="*/ 1454445 w 8377613"/>
              <a:gd name="connsiteY325" fmla="*/ 2448107 h 6854893"/>
              <a:gd name="connsiteX326" fmla="*/ 1477877 w 8377613"/>
              <a:gd name="connsiteY326" fmla="*/ 2457922 h 6854893"/>
              <a:gd name="connsiteX327" fmla="*/ 761071 w 8377613"/>
              <a:gd name="connsiteY327" fmla="*/ 2661508 h 6854893"/>
              <a:gd name="connsiteX328" fmla="*/ 737640 w 8377613"/>
              <a:gd name="connsiteY328" fmla="*/ 2651630 h 6854893"/>
              <a:gd name="connsiteX329" fmla="*/ 2773559 w 8377613"/>
              <a:gd name="connsiteY329" fmla="*/ 2261241 h 6854893"/>
              <a:gd name="connsiteX330" fmla="*/ 2858482 w 8377613"/>
              <a:gd name="connsiteY330" fmla="*/ 2341154 h 6854893"/>
              <a:gd name="connsiteX331" fmla="*/ 2225775 w 8377613"/>
              <a:gd name="connsiteY331" fmla="*/ 2389347 h 6854893"/>
              <a:gd name="connsiteX332" fmla="*/ 2140853 w 8377613"/>
              <a:gd name="connsiteY332" fmla="*/ 2309430 h 6854893"/>
              <a:gd name="connsiteX333" fmla="*/ 7806081 w 8377613"/>
              <a:gd name="connsiteY333" fmla="*/ 2223312 h 6854893"/>
              <a:gd name="connsiteX334" fmla="*/ 7722172 w 8377613"/>
              <a:gd name="connsiteY334" fmla="*/ 3078945 h 6854893"/>
              <a:gd name="connsiteX335" fmla="*/ 7352781 w 8377613"/>
              <a:gd name="connsiteY335" fmla="*/ 3308051 h 6854893"/>
              <a:gd name="connsiteX336" fmla="*/ 7436690 w 8377613"/>
              <a:gd name="connsiteY336" fmla="*/ 2452419 h 6854893"/>
              <a:gd name="connsiteX337" fmla="*/ 3956837 w 8377613"/>
              <a:gd name="connsiteY337" fmla="*/ 2197219 h 6854893"/>
              <a:gd name="connsiteX338" fmla="*/ 4435657 w 8377613"/>
              <a:gd name="connsiteY338" fmla="*/ 2387189 h 6854893"/>
              <a:gd name="connsiteX339" fmla="*/ 4488536 w 8377613"/>
              <a:gd name="connsiteY339" fmla="*/ 2579443 h 6854893"/>
              <a:gd name="connsiteX340" fmla="*/ 4009715 w 8377613"/>
              <a:gd name="connsiteY340" fmla="*/ 2389471 h 6854893"/>
              <a:gd name="connsiteX341" fmla="*/ 3111603 w 8377613"/>
              <a:gd name="connsiteY341" fmla="*/ 2106224 h 6854893"/>
              <a:gd name="connsiteX342" fmla="*/ 3676992 w 8377613"/>
              <a:gd name="connsiteY342" fmla="*/ 2192851 h 6854893"/>
              <a:gd name="connsiteX343" fmla="*/ 3758368 w 8377613"/>
              <a:gd name="connsiteY343" fmla="*/ 2329060 h 6854893"/>
              <a:gd name="connsiteX344" fmla="*/ 3192979 w 8377613"/>
              <a:gd name="connsiteY344" fmla="*/ 2242432 h 6854893"/>
              <a:gd name="connsiteX345" fmla="*/ 5781750 w 8377613"/>
              <a:gd name="connsiteY345" fmla="*/ 2095963 h 6854893"/>
              <a:gd name="connsiteX346" fmla="*/ 5707593 w 8377613"/>
              <a:gd name="connsiteY346" fmla="*/ 2376487 h 6854893"/>
              <a:gd name="connsiteX347" fmla="*/ 5963247 w 8377613"/>
              <a:gd name="connsiteY347" fmla="*/ 2792400 h 6854893"/>
              <a:gd name="connsiteX348" fmla="*/ 6082683 w 8377613"/>
              <a:gd name="connsiteY348" fmla="*/ 2668031 h 6854893"/>
              <a:gd name="connsiteX349" fmla="*/ 2495298 w 8377613"/>
              <a:gd name="connsiteY349" fmla="*/ 1979451 h 6854893"/>
              <a:gd name="connsiteX350" fmla="*/ 2547417 w 8377613"/>
              <a:gd name="connsiteY350" fmla="*/ 2027072 h 6854893"/>
              <a:gd name="connsiteX351" fmla="*/ 1872851 w 8377613"/>
              <a:gd name="connsiteY351" fmla="*/ 2056580 h 6854893"/>
              <a:gd name="connsiteX352" fmla="*/ 1820669 w 8377613"/>
              <a:gd name="connsiteY352" fmla="*/ 2008961 h 6854893"/>
              <a:gd name="connsiteX353" fmla="*/ 8377613 w 8377613"/>
              <a:gd name="connsiteY353" fmla="*/ 1857548 h 6854893"/>
              <a:gd name="connsiteX354" fmla="*/ 8377613 w 8377613"/>
              <a:gd name="connsiteY354" fmla="*/ 2230399 h 6854893"/>
              <a:gd name="connsiteX355" fmla="*/ 8303646 w 8377613"/>
              <a:gd name="connsiteY355" fmla="*/ 2736295 h 6854893"/>
              <a:gd name="connsiteX356" fmla="*/ 8001383 w 8377613"/>
              <a:gd name="connsiteY356" fmla="*/ 2924622 h 6854893"/>
              <a:gd name="connsiteX357" fmla="*/ 8135321 w 8377613"/>
              <a:gd name="connsiteY357" fmla="*/ 2008513 h 6854893"/>
              <a:gd name="connsiteX358" fmla="*/ 3841137 w 8377613"/>
              <a:gd name="connsiteY358" fmla="*/ 1794411 h 6854893"/>
              <a:gd name="connsiteX359" fmla="*/ 4344718 w 8377613"/>
              <a:gd name="connsiteY359" fmla="*/ 2019845 h 6854893"/>
              <a:gd name="connsiteX360" fmla="*/ 4386451 w 8377613"/>
              <a:gd name="connsiteY360" fmla="*/ 2169480 h 6854893"/>
              <a:gd name="connsiteX361" fmla="*/ 3882870 w 8377613"/>
              <a:gd name="connsiteY361" fmla="*/ 1944046 h 6854893"/>
              <a:gd name="connsiteX362" fmla="*/ 2889006 w 8377613"/>
              <a:gd name="connsiteY362" fmla="*/ 1740524 h 6854893"/>
              <a:gd name="connsiteX363" fmla="*/ 3488655 w 8377613"/>
              <a:gd name="connsiteY363" fmla="*/ 1855394 h 6854893"/>
              <a:gd name="connsiteX364" fmla="*/ 3547613 w 8377613"/>
              <a:gd name="connsiteY364" fmla="*/ 1952660 h 6854893"/>
              <a:gd name="connsiteX365" fmla="*/ 2947964 w 8377613"/>
              <a:gd name="connsiteY365" fmla="*/ 1837790 h 6854893"/>
              <a:gd name="connsiteX366" fmla="*/ 2216973 w 8377613"/>
              <a:gd name="connsiteY366" fmla="*/ 1697653 h 6854893"/>
              <a:gd name="connsiteX367" fmla="*/ 2236289 w 8377613"/>
              <a:gd name="connsiteY367" fmla="*/ 1712914 h 6854893"/>
              <a:gd name="connsiteX368" fmla="*/ 1519863 w 8377613"/>
              <a:gd name="connsiteY368" fmla="*/ 1723806 h 6854893"/>
              <a:gd name="connsiteX369" fmla="*/ 1500548 w 8377613"/>
              <a:gd name="connsiteY369" fmla="*/ 1708545 h 6854893"/>
              <a:gd name="connsiteX370" fmla="*/ 4596319 w 8377613"/>
              <a:gd name="connsiteY370" fmla="*/ 1684169 h 6854893"/>
              <a:gd name="connsiteX371" fmla="*/ 5007949 w 8377613"/>
              <a:gd name="connsiteY371" fmla="*/ 2025486 h 6854893"/>
              <a:gd name="connsiteX372" fmla="*/ 5009468 w 8377613"/>
              <a:gd name="connsiteY372" fmla="*/ 2177779 h 6854893"/>
              <a:gd name="connsiteX373" fmla="*/ 4597839 w 8377613"/>
              <a:gd name="connsiteY373" fmla="*/ 1836527 h 6854893"/>
              <a:gd name="connsiteX374" fmla="*/ 7207825 w 8377613"/>
              <a:gd name="connsiteY374" fmla="*/ 1461648 h 6854893"/>
              <a:gd name="connsiteX375" fmla="*/ 7349425 w 8377613"/>
              <a:gd name="connsiteY375" fmla="*/ 2327223 h 6854893"/>
              <a:gd name="connsiteX376" fmla="*/ 7038867 w 8377613"/>
              <a:gd name="connsiteY376" fmla="*/ 2652392 h 6854893"/>
              <a:gd name="connsiteX377" fmla="*/ 6897266 w 8377613"/>
              <a:gd name="connsiteY377" fmla="*/ 1786755 h 6854893"/>
              <a:gd name="connsiteX378" fmla="*/ 3725438 w 8377613"/>
              <a:gd name="connsiteY378" fmla="*/ 1391544 h 6854893"/>
              <a:gd name="connsiteX379" fmla="*/ 4253780 w 8377613"/>
              <a:gd name="connsiteY379" fmla="*/ 1652503 h 6854893"/>
              <a:gd name="connsiteX380" fmla="*/ 4284367 w 8377613"/>
              <a:gd name="connsiteY380" fmla="*/ 1759584 h 6854893"/>
              <a:gd name="connsiteX381" fmla="*/ 3756025 w 8377613"/>
              <a:gd name="connsiteY381" fmla="*/ 1498625 h 6854893"/>
              <a:gd name="connsiteX382" fmla="*/ 2666409 w 8377613"/>
              <a:gd name="connsiteY382" fmla="*/ 1374763 h 6854893"/>
              <a:gd name="connsiteX383" fmla="*/ 3300319 w 8377613"/>
              <a:gd name="connsiteY383" fmla="*/ 1517939 h 6854893"/>
              <a:gd name="connsiteX384" fmla="*/ 3336859 w 8377613"/>
              <a:gd name="connsiteY384" fmla="*/ 1576260 h 6854893"/>
              <a:gd name="connsiteX385" fmla="*/ 2702949 w 8377613"/>
              <a:gd name="connsiteY385" fmla="*/ 1433084 h 6854893"/>
              <a:gd name="connsiteX386" fmla="*/ 5247201 w 8377613"/>
              <a:gd name="connsiteY386" fmla="*/ 1300358 h 6854893"/>
              <a:gd name="connsiteX387" fmla="*/ 5828549 w 8377613"/>
              <a:gd name="connsiteY387" fmla="*/ 1919225 h 6854893"/>
              <a:gd name="connsiteX388" fmla="*/ 5826649 w 8377613"/>
              <a:gd name="connsiteY388" fmla="*/ 1926508 h 6854893"/>
              <a:gd name="connsiteX389" fmla="*/ 6025244 w 8377613"/>
              <a:gd name="connsiteY389" fmla="*/ 1573096 h 6854893"/>
              <a:gd name="connsiteX390" fmla="*/ 6411163 w 8377613"/>
              <a:gd name="connsiteY390" fmla="*/ 2306640 h 6854893"/>
              <a:gd name="connsiteX391" fmla="*/ 6407553 w 8377613"/>
              <a:gd name="connsiteY391" fmla="*/ 2313037 h 6854893"/>
              <a:gd name="connsiteX392" fmla="*/ 6679925 w 8377613"/>
              <a:gd name="connsiteY392" fmla="*/ 2028776 h 6854893"/>
              <a:gd name="connsiteX393" fmla="*/ 6855786 w 8377613"/>
              <a:gd name="connsiteY393" fmla="*/ 2821403 h 6854893"/>
              <a:gd name="connsiteX394" fmla="*/ 6850847 w 8377613"/>
              <a:gd name="connsiteY394" fmla="*/ 2826532 h 6854893"/>
              <a:gd name="connsiteX395" fmla="*/ 7174578 w 8377613"/>
              <a:gd name="connsiteY395" fmla="*/ 2626427 h 6854893"/>
              <a:gd name="connsiteX396" fmla="*/ 7140634 w 8377613"/>
              <a:gd name="connsiteY396" fmla="*/ 3421650 h 6854893"/>
              <a:gd name="connsiteX397" fmla="*/ 7134808 w 8377613"/>
              <a:gd name="connsiteY397" fmla="*/ 3425260 h 6854893"/>
              <a:gd name="connsiteX398" fmla="*/ 7485263 w 8377613"/>
              <a:gd name="connsiteY398" fmla="*/ 3317926 h 6854893"/>
              <a:gd name="connsiteX399" fmla="*/ 7255827 w 8377613"/>
              <a:gd name="connsiteY399" fmla="*/ 4062363 h 6854893"/>
              <a:gd name="connsiteX400" fmla="*/ 7249494 w 8377613"/>
              <a:gd name="connsiteY400" fmla="*/ 4064326 h 6854893"/>
              <a:gd name="connsiteX401" fmla="*/ 7601723 w 8377613"/>
              <a:gd name="connsiteY401" fmla="*/ 4051598 h 6854893"/>
              <a:gd name="connsiteX402" fmla="*/ 7203392 w 8377613"/>
              <a:gd name="connsiteY402" fmla="*/ 4698391 h 6854893"/>
              <a:gd name="connsiteX403" fmla="*/ 7197059 w 8377613"/>
              <a:gd name="connsiteY403" fmla="*/ 4698644 h 6854893"/>
              <a:gd name="connsiteX404" fmla="*/ 7527376 w 8377613"/>
              <a:gd name="connsiteY404" fmla="*/ 4775963 h 6854893"/>
              <a:gd name="connsiteX405" fmla="*/ 6996437 w 8377613"/>
              <a:gd name="connsiteY405" fmla="*/ 5287368 h 6854893"/>
              <a:gd name="connsiteX406" fmla="*/ 6990484 w 8377613"/>
              <a:gd name="connsiteY406" fmla="*/ 5285975 h 6854893"/>
              <a:gd name="connsiteX407" fmla="*/ 7277992 w 8377613"/>
              <a:gd name="connsiteY407" fmla="*/ 5443019 h 6854893"/>
              <a:gd name="connsiteX408" fmla="*/ 6657571 w 8377613"/>
              <a:gd name="connsiteY408" fmla="*/ 5792568 h 6854893"/>
              <a:gd name="connsiteX409" fmla="*/ 6652378 w 8377613"/>
              <a:gd name="connsiteY409" fmla="*/ 5789718 h 6854893"/>
              <a:gd name="connsiteX410" fmla="*/ 6880357 w 8377613"/>
              <a:gd name="connsiteY410" fmla="*/ 6011353 h 6854893"/>
              <a:gd name="connsiteX411" fmla="*/ 6217127 w 8377613"/>
              <a:gd name="connsiteY411" fmla="*/ 6184987 h 6854893"/>
              <a:gd name="connsiteX412" fmla="*/ 6213011 w 8377613"/>
              <a:gd name="connsiteY412" fmla="*/ 6180998 h 6854893"/>
              <a:gd name="connsiteX413" fmla="*/ 6369557 w 8377613"/>
              <a:gd name="connsiteY413" fmla="*/ 6448732 h 6854893"/>
              <a:gd name="connsiteX414" fmla="*/ 5710379 w 8377613"/>
              <a:gd name="connsiteY414" fmla="*/ 6444869 h 6854893"/>
              <a:gd name="connsiteX415" fmla="*/ 5710443 w 8377613"/>
              <a:gd name="connsiteY415" fmla="*/ 6444996 h 6854893"/>
              <a:gd name="connsiteX416" fmla="*/ 5707593 w 8377613"/>
              <a:gd name="connsiteY416" fmla="*/ 6440120 h 6854893"/>
              <a:gd name="connsiteX417" fmla="*/ 5786372 w 8377613"/>
              <a:gd name="connsiteY417" fmla="*/ 6733437 h 6854893"/>
              <a:gd name="connsiteX418" fmla="*/ 5175071 w 8377613"/>
              <a:gd name="connsiteY418" fmla="*/ 6562525 h 6854893"/>
              <a:gd name="connsiteX419" fmla="*/ 5173615 w 8377613"/>
              <a:gd name="connsiteY419" fmla="*/ 6557206 h 6854893"/>
              <a:gd name="connsiteX420" fmla="*/ 5173804 w 8377613"/>
              <a:gd name="connsiteY420" fmla="*/ 6839062 h 6854893"/>
              <a:gd name="connsiteX421" fmla="*/ 5173804 w 8377613"/>
              <a:gd name="connsiteY421" fmla="*/ 6854893 h 6854893"/>
              <a:gd name="connsiteX422" fmla="*/ 5147524 w 8377613"/>
              <a:gd name="connsiteY422" fmla="*/ 6839062 h 6854893"/>
              <a:gd name="connsiteX423" fmla="*/ 4648565 w 8377613"/>
              <a:gd name="connsiteY423" fmla="*/ 6537956 h 6854893"/>
              <a:gd name="connsiteX424" fmla="*/ 4648565 w 8377613"/>
              <a:gd name="connsiteY424" fmla="*/ 6532573 h 6854893"/>
              <a:gd name="connsiteX425" fmla="*/ 4574662 w 8377613"/>
              <a:gd name="connsiteY425" fmla="*/ 6814556 h 6854893"/>
              <a:gd name="connsiteX426" fmla="*/ 4165755 w 8377613"/>
              <a:gd name="connsiteY426" fmla="*/ 6381165 h 6854893"/>
              <a:gd name="connsiteX427" fmla="*/ 4167085 w 8377613"/>
              <a:gd name="connsiteY427" fmla="*/ 6376100 h 6854893"/>
              <a:gd name="connsiteX428" fmla="*/ 4028208 w 8377613"/>
              <a:gd name="connsiteY428" fmla="*/ 6624393 h 6854893"/>
              <a:gd name="connsiteX429" fmla="*/ 3756279 w 8377613"/>
              <a:gd name="connsiteY429" fmla="*/ 6110201 h 6854893"/>
              <a:gd name="connsiteX430" fmla="*/ 3758812 w 8377613"/>
              <a:gd name="connsiteY430" fmla="*/ 6105706 h 6854893"/>
              <a:gd name="connsiteX431" fmla="*/ 3568069 w 8377613"/>
              <a:gd name="connsiteY431" fmla="*/ 6305620 h 6854893"/>
              <a:gd name="connsiteX432" fmla="*/ 3443440 w 8377613"/>
              <a:gd name="connsiteY432" fmla="*/ 5749697 h 6854893"/>
              <a:gd name="connsiteX433" fmla="*/ 3446860 w 8377613"/>
              <a:gd name="connsiteY433" fmla="*/ 5746088 h 6854893"/>
              <a:gd name="connsiteX434" fmla="*/ 3219957 w 8377613"/>
              <a:gd name="connsiteY434" fmla="*/ 5886984 h 6854893"/>
              <a:gd name="connsiteX435" fmla="*/ 3242565 w 8377613"/>
              <a:gd name="connsiteY435" fmla="*/ 5328909 h 6854893"/>
              <a:gd name="connsiteX436" fmla="*/ 3246681 w 8377613"/>
              <a:gd name="connsiteY436" fmla="*/ 5326376 h 6854893"/>
              <a:gd name="connsiteX437" fmla="*/ 3000906 w 8377613"/>
              <a:gd name="connsiteY437" fmla="*/ 5402238 h 6854893"/>
              <a:gd name="connsiteX438" fmla="*/ 3160809 w 8377613"/>
              <a:gd name="connsiteY438" fmla="*/ 4879498 h 6854893"/>
              <a:gd name="connsiteX439" fmla="*/ 3165242 w 8377613"/>
              <a:gd name="connsiteY439" fmla="*/ 4878105 h 6854893"/>
              <a:gd name="connsiteX440" fmla="*/ 2918074 w 8377613"/>
              <a:gd name="connsiteY440" fmla="*/ 4887540 h 6854893"/>
              <a:gd name="connsiteX441" fmla="*/ 3196716 w 8377613"/>
              <a:gd name="connsiteY441" fmla="*/ 4433063 h 6854893"/>
              <a:gd name="connsiteX442" fmla="*/ 3201212 w 8377613"/>
              <a:gd name="connsiteY442" fmla="*/ 4432873 h 6854893"/>
              <a:gd name="connsiteX443" fmla="*/ 2969306 w 8377613"/>
              <a:gd name="connsiteY443" fmla="*/ 4379110 h 6854893"/>
              <a:gd name="connsiteX444" fmla="*/ 3341166 w 8377613"/>
              <a:gd name="connsiteY444" fmla="*/ 4019430 h 6854893"/>
              <a:gd name="connsiteX445" fmla="*/ 3345346 w 8377613"/>
              <a:gd name="connsiteY445" fmla="*/ 4020380 h 6854893"/>
              <a:gd name="connsiteX446" fmla="*/ 3143330 w 8377613"/>
              <a:gd name="connsiteY446" fmla="*/ 3910639 h 6854893"/>
              <a:gd name="connsiteX447" fmla="*/ 3578264 w 8377613"/>
              <a:gd name="connsiteY447" fmla="*/ 3664435 h 6854893"/>
              <a:gd name="connsiteX448" fmla="*/ 3581938 w 8377613"/>
              <a:gd name="connsiteY448" fmla="*/ 3666398 h 6854893"/>
              <a:gd name="connsiteX449" fmla="*/ 3421592 w 8377613"/>
              <a:gd name="connsiteY449" fmla="*/ 3511190 h 6854893"/>
              <a:gd name="connsiteX450" fmla="*/ 3886797 w 8377613"/>
              <a:gd name="connsiteY450" fmla="*/ 3388343 h 6854893"/>
              <a:gd name="connsiteX451" fmla="*/ 3889710 w 8377613"/>
              <a:gd name="connsiteY451" fmla="*/ 3391128 h 6854893"/>
              <a:gd name="connsiteX452" fmla="*/ 3779456 w 8377613"/>
              <a:gd name="connsiteY452" fmla="*/ 3203438 h 6854893"/>
              <a:gd name="connsiteX453" fmla="*/ 4242128 w 8377613"/>
              <a:gd name="connsiteY453" fmla="*/ 3205147 h 6854893"/>
              <a:gd name="connsiteX454" fmla="*/ 4244091 w 8377613"/>
              <a:gd name="connsiteY454" fmla="*/ 3208566 h 6854893"/>
              <a:gd name="connsiteX455" fmla="*/ 4188363 w 8377613"/>
              <a:gd name="connsiteY455" fmla="*/ 3002891 h 6854893"/>
              <a:gd name="connsiteX456" fmla="*/ 4617661 w 8377613"/>
              <a:gd name="connsiteY456" fmla="*/ 3121876 h 6854893"/>
              <a:gd name="connsiteX457" fmla="*/ 4618674 w 8377613"/>
              <a:gd name="connsiteY457" fmla="*/ 3125612 h 6854893"/>
              <a:gd name="connsiteX458" fmla="*/ 4618104 w 8377613"/>
              <a:gd name="connsiteY458" fmla="*/ 2916706 h 6854893"/>
              <a:gd name="connsiteX459" fmla="*/ 4813343 w 8377613"/>
              <a:gd name="connsiteY459" fmla="*/ 3033919 h 6854893"/>
              <a:gd name="connsiteX460" fmla="*/ 4847604 w 8377613"/>
              <a:gd name="connsiteY460" fmla="*/ 2905308 h 6854893"/>
              <a:gd name="connsiteX461" fmla="*/ 4611898 w 8377613"/>
              <a:gd name="connsiteY461" fmla="*/ 2744464 h 6854893"/>
              <a:gd name="connsiteX462" fmla="*/ 4610885 w 8377613"/>
              <a:gd name="connsiteY462" fmla="*/ 2505860 h 6854893"/>
              <a:gd name="connsiteX463" fmla="*/ 4889843 w 8377613"/>
              <a:gd name="connsiteY463" fmla="*/ 2696210 h 6854893"/>
              <a:gd name="connsiteX464" fmla="*/ 4931766 w 8377613"/>
              <a:gd name="connsiteY464" fmla="*/ 2538345 h 6854893"/>
              <a:gd name="connsiteX465" fmla="*/ 4604932 w 8377613"/>
              <a:gd name="connsiteY465" fmla="*/ 2290495 h 6854893"/>
              <a:gd name="connsiteX466" fmla="*/ 4603666 w 8377613"/>
              <a:gd name="connsiteY466" fmla="*/ 2095076 h 6854893"/>
              <a:gd name="connsiteX467" fmla="*/ 4974766 w 8377613"/>
              <a:gd name="connsiteY467" fmla="*/ 2376487 h 6854893"/>
              <a:gd name="connsiteX468" fmla="*/ 5049936 w 8377613"/>
              <a:gd name="connsiteY468" fmla="*/ 2093367 h 6854893"/>
              <a:gd name="connsiteX469" fmla="*/ 5506971 w 8377613"/>
              <a:gd name="connsiteY469" fmla="*/ 2518399 h 6854893"/>
              <a:gd name="connsiteX470" fmla="*/ 5594110 w 8377613"/>
              <a:gd name="connsiteY470" fmla="*/ 2363695 h 6854893"/>
              <a:gd name="connsiteX471" fmla="*/ 5104017 w 8377613"/>
              <a:gd name="connsiteY471" fmla="*/ 1841970 h 6854893"/>
              <a:gd name="connsiteX472" fmla="*/ 4589100 w 8377613"/>
              <a:gd name="connsiteY472" fmla="*/ 1273385 h 6854893"/>
              <a:gd name="connsiteX473" fmla="*/ 5014915 w 8377613"/>
              <a:gd name="connsiteY473" fmla="*/ 1654534 h 6854893"/>
              <a:gd name="connsiteX474" fmla="*/ 5016688 w 8377613"/>
              <a:gd name="connsiteY474" fmla="*/ 1763704 h 6854893"/>
              <a:gd name="connsiteX475" fmla="*/ 4590873 w 8377613"/>
              <a:gd name="connsiteY475" fmla="*/ 1382492 h 6854893"/>
              <a:gd name="connsiteX476" fmla="*/ 2443813 w 8377613"/>
              <a:gd name="connsiteY476" fmla="*/ 1009004 h 6854893"/>
              <a:gd name="connsiteX477" fmla="*/ 3111920 w 8377613"/>
              <a:gd name="connsiteY477" fmla="*/ 1180486 h 6854893"/>
              <a:gd name="connsiteX478" fmla="*/ 3126105 w 8377613"/>
              <a:gd name="connsiteY478" fmla="*/ 1199863 h 6854893"/>
              <a:gd name="connsiteX479" fmla="*/ 2457935 w 8377613"/>
              <a:gd name="connsiteY479" fmla="*/ 1028381 h 6854893"/>
              <a:gd name="connsiteX480" fmla="*/ 3609738 w 8377613"/>
              <a:gd name="connsiteY480" fmla="*/ 988739 h 6854893"/>
              <a:gd name="connsiteX481" fmla="*/ 4162841 w 8377613"/>
              <a:gd name="connsiteY481" fmla="*/ 1285159 h 6854893"/>
              <a:gd name="connsiteX482" fmla="*/ 4182283 w 8377613"/>
              <a:gd name="connsiteY482" fmla="*/ 1349686 h 6854893"/>
              <a:gd name="connsiteX483" fmla="*/ 3629180 w 8377613"/>
              <a:gd name="connsiteY483" fmla="*/ 1053203 h 6854893"/>
              <a:gd name="connsiteX484" fmla="*/ 7735787 w 8377613"/>
              <a:gd name="connsiteY484" fmla="*/ 894517 h 6854893"/>
              <a:gd name="connsiteX485" fmla="*/ 7843127 w 8377613"/>
              <a:gd name="connsiteY485" fmla="*/ 1833109 h 6854893"/>
              <a:gd name="connsiteX486" fmla="*/ 7589247 w 8377613"/>
              <a:gd name="connsiteY486" fmla="*/ 2100019 h 6854893"/>
              <a:gd name="connsiteX487" fmla="*/ 7481906 w 8377613"/>
              <a:gd name="connsiteY487" fmla="*/ 1161429 h 6854893"/>
              <a:gd name="connsiteX488" fmla="*/ 6405780 w 8377613"/>
              <a:gd name="connsiteY488" fmla="*/ 872226 h 6854893"/>
              <a:gd name="connsiteX489" fmla="*/ 6776563 w 8377613"/>
              <a:gd name="connsiteY489" fmla="*/ 1686955 h 6854893"/>
              <a:gd name="connsiteX490" fmla="*/ 6550420 w 8377613"/>
              <a:gd name="connsiteY490" fmla="*/ 2090899 h 6854893"/>
              <a:gd name="connsiteX491" fmla="*/ 6179637 w 8377613"/>
              <a:gd name="connsiteY491" fmla="*/ 1276171 h 6854893"/>
              <a:gd name="connsiteX492" fmla="*/ 4581944 w 8377613"/>
              <a:gd name="connsiteY492" fmla="*/ 862537 h 6854893"/>
              <a:gd name="connsiteX493" fmla="*/ 5021881 w 8377613"/>
              <a:gd name="connsiteY493" fmla="*/ 1283580 h 6854893"/>
              <a:gd name="connsiteX494" fmla="*/ 5023844 w 8377613"/>
              <a:gd name="connsiteY494" fmla="*/ 1349627 h 6854893"/>
              <a:gd name="connsiteX495" fmla="*/ 4583907 w 8377613"/>
              <a:gd name="connsiteY495" fmla="*/ 928521 h 6854893"/>
              <a:gd name="connsiteX496" fmla="*/ 3494038 w 8377613"/>
              <a:gd name="connsiteY496" fmla="*/ 585871 h 6854893"/>
              <a:gd name="connsiteX497" fmla="*/ 4071903 w 8377613"/>
              <a:gd name="connsiteY497" fmla="*/ 917816 h 6854893"/>
              <a:gd name="connsiteX498" fmla="*/ 4080199 w 8377613"/>
              <a:gd name="connsiteY498" fmla="*/ 939726 h 6854893"/>
              <a:gd name="connsiteX499" fmla="*/ 3502334 w 8377613"/>
              <a:gd name="connsiteY499" fmla="*/ 607844 h 6854893"/>
              <a:gd name="connsiteX500" fmla="*/ 5444466 w 8377613"/>
              <a:gd name="connsiteY500" fmla="*/ 507352 h 6854893"/>
              <a:gd name="connsiteX501" fmla="*/ 6032020 w 8377613"/>
              <a:gd name="connsiteY501" fmla="*/ 1210314 h 6854893"/>
              <a:gd name="connsiteX502" fmla="*/ 5911444 w 8377613"/>
              <a:gd name="connsiteY502" fmla="*/ 1669160 h 6854893"/>
              <a:gd name="connsiteX503" fmla="*/ 5323890 w 8377613"/>
              <a:gd name="connsiteY503" fmla="*/ 966198 h 6854893"/>
              <a:gd name="connsiteX504" fmla="*/ 4574725 w 8377613"/>
              <a:gd name="connsiteY504" fmla="*/ 451691 h 6854893"/>
              <a:gd name="connsiteX505" fmla="*/ 5028847 w 8377613"/>
              <a:gd name="connsiteY505" fmla="*/ 912627 h 6854893"/>
              <a:gd name="connsiteX506" fmla="*/ 5031064 w 8377613"/>
              <a:gd name="connsiteY506" fmla="*/ 935486 h 6854893"/>
              <a:gd name="connsiteX507" fmla="*/ 4577005 w 8377613"/>
              <a:gd name="connsiteY507" fmla="*/ 474551 h 6854893"/>
              <a:gd name="connsiteX508" fmla="*/ 8263686 w 8377613"/>
              <a:gd name="connsiteY508" fmla="*/ 327323 h 6854893"/>
              <a:gd name="connsiteX509" fmla="*/ 8336766 w 8377613"/>
              <a:gd name="connsiteY509" fmla="*/ 1338990 h 6854893"/>
              <a:gd name="connsiteX510" fmla="*/ 8139627 w 8377613"/>
              <a:gd name="connsiteY510" fmla="*/ 1547706 h 6854893"/>
              <a:gd name="connsiteX511" fmla="*/ 8066484 w 8377613"/>
              <a:gd name="connsiteY511" fmla="*/ 536039 h 6854893"/>
              <a:gd name="connsiteX512" fmla="*/ 6786379 w 8377613"/>
              <a:gd name="connsiteY512" fmla="*/ 171355 h 6854893"/>
              <a:gd name="connsiteX513" fmla="*/ 7142027 w 8377613"/>
              <a:gd name="connsiteY513" fmla="*/ 1067265 h 6854893"/>
              <a:gd name="connsiteX514" fmla="*/ 6957427 w 8377613"/>
              <a:gd name="connsiteY514" fmla="*/ 1398577 h 6854893"/>
              <a:gd name="connsiteX515" fmla="*/ 6601779 w 8377613"/>
              <a:gd name="connsiteY515" fmla="*/ 502667 h 6854893"/>
              <a:gd name="connsiteX516" fmla="*/ 7767324 w 8377613"/>
              <a:gd name="connsiteY516" fmla="*/ 2 h 6854893"/>
              <a:gd name="connsiteX517" fmla="*/ 7779166 w 8377613"/>
              <a:gd name="connsiteY517" fmla="*/ 2 h 6854893"/>
              <a:gd name="connsiteX518" fmla="*/ 7771566 w 8377613"/>
              <a:gd name="connsiteY518" fmla="*/ 13870 h 6854893"/>
              <a:gd name="connsiteX519" fmla="*/ 7118406 w 8377613"/>
              <a:gd name="connsiteY519" fmla="*/ 2 h 6854893"/>
              <a:gd name="connsiteX520" fmla="*/ 7351578 w 8377613"/>
              <a:gd name="connsiteY520" fmla="*/ 2 h 6854893"/>
              <a:gd name="connsiteX521" fmla="*/ 7507491 w 8377613"/>
              <a:gd name="connsiteY521" fmla="*/ 447513 h 6854893"/>
              <a:gd name="connsiteX522" fmla="*/ 7364497 w 8377613"/>
              <a:gd name="connsiteY522" fmla="*/ 706191 h 6854893"/>
              <a:gd name="connsiteX523" fmla="*/ 6304645 w 8377613"/>
              <a:gd name="connsiteY523" fmla="*/ 1 h 6854893"/>
              <a:gd name="connsiteX524" fmla="*/ 6385768 w 8377613"/>
              <a:gd name="connsiteY524" fmla="*/ 1 h 6854893"/>
              <a:gd name="connsiteX525" fmla="*/ 6363730 w 8377613"/>
              <a:gd name="connsiteY525" fmla="*/ 85742 h 6854893"/>
              <a:gd name="connsiteX526" fmla="*/ 5567385 w 8377613"/>
              <a:gd name="connsiteY526" fmla="*/ 0 h 6854893"/>
              <a:gd name="connsiteX527" fmla="*/ 5857299 w 8377613"/>
              <a:gd name="connsiteY527" fmla="*/ 0 h 6854893"/>
              <a:gd name="connsiteX528" fmla="*/ 6235555 w 8377613"/>
              <a:gd name="connsiteY528" fmla="*/ 501337 h 6854893"/>
              <a:gd name="connsiteX529" fmla="*/ 6137587 w 8377613"/>
              <a:gd name="connsiteY529" fmla="*/ 877482 h 6854893"/>
              <a:gd name="connsiteX530" fmla="*/ 5543827 w 8377613"/>
              <a:gd name="connsiteY530" fmla="*/ 90490 h 685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Lst>
            <a:rect l="l" t="t" r="r" b="b"/>
            <a:pathLst>
              <a:path w="8377613" h="6854893">
                <a:moveTo>
                  <a:pt x="820536" y="6758957"/>
                </a:moveTo>
                <a:lnTo>
                  <a:pt x="797675" y="6838999"/>
                </a:lnTo>
                <a:lnTo>
                  <a:pt x="779183" y="6838999"/>
                </a:lnTo>
                <a:lnTo>
                  <a:pt x="796978" y="6776815"/>
                </a:lnTo>
                <a:close/>
                <a:moveTo>
                  <a:pt x="5213067" y="6751421"/>
                </a:moveTo>
                <a:lnTo>
                  <a:pt x="5468657" y="6838998"/>
                </a:lnTo>
                <a:lnTo>
                  <a:pt x="5236688" y="6838998"/>
                </a:lnTo>
                <a:close/>
                <a:moveTo>
                  <a:pt x="3374160" y="6748192"/>
                </a:moveTo>
                <a:lnTo>
                  <a:pt x="3410446" y="6838999"/>
                </a:lnTo>
                <a:lnTo>
                  <a:pt x="3323814" y="6838999"/>
                </a:lnTo>
                <a:close/>
                <a:moveTo>
                  <a:pt x="4636849" y="6726535"/>
                </a:moveTo>
                <a:lnTo>
                  <a:pt x="4800931" y="6838999"/>
                </a:lnTo>
                <a:lnTo>
                  <a:pt x="4637102" y="6838999"/>
                </a:lnTo>
                <a:close/>
                <a:moveTo>
                  <a:pt x="7576834" y="6663020"/>
                </a:moveTo>
                <a:lnTo>
                  <a:pt x="7759218" y="6838998"/>
                </a:lnTo>
                <a:lnTo>
                  <a:pt x="6852176" y="6838998"/>
                </a:lnTo>
                <a:lnTo>
                  <a:pt x="6794358" y="6783209"/>
                </a:lnTo>
                <a:close/>
                <a:moveTo>
                  <a:pt x="2544314" y="6645290"/>
                </a:moveTo>
                <a:lnTo>
                  <a:pt x="2558689" y="6838998"/>
                </a:lnTo>
                <a:lnTo>
                  <a:pt x="2409679" y="6838998"/>
                </a:lnTo>
                <a:lnTo>
                  <a:pt x="2406196" y="6792011"/>
                </a:lnTo>
                <a:close/>
                <a:moveTo>
                  <a:pt x="5798468" y="6620847"/>
                </a:moveTo>
                <a:lnTo>
                  <a:pt x="6506345" y="6665110"/>
                </a:lnTo>
                <a:lnTo>
                  <a:pt x="6608429" y="6838998"/>
                </a:lnTo>
                <a:lnTo>
                  <a:pt x="5926453" y="6838998"/>
                </a:lnTo>
                <a:close/>
                <a:moveTo>
                  <a:pt x="4107873" y="6556763"/>
                </a:moveTo>
                <a:lnTo>
                  <a:pt x="4344909" y="6838998"/>
                </a:lnTo>
                <a:lnTo>
                  <a:pt x="4034350" y="6838998"/>
                </a:lnTo>
                <a:close/>
                <a:moveTo>
                  <a:pt x="1275228" y="6488942"/>
                </a:moveTo>
                <a:lnTo>
                  <a:pt x="1185429" y="6838998"/>
                </a:lnTo>
                <a:lnTo>
                  <a:pt x="1126788" y="6838998"/>
                </a:lnTo>
                <a:lnTo>
                  <a:pt x="1204618" y="6535485"/>
                </a:lnTo>
                <a:close/>
                <a:moveTo>
                  <a:pt x="8377613" y="6386674"/>
                </a:moveTo>
                <a:lnTo>
                  <a:pt x="8377613" y="6581333"/>
                </a:lnTo>
                <a:lnTo>
                  <a:pt x="8168758" y="6662387"/>
                </a:lnTo>
                <a:lnTo>
                  <a:pt x="7958194" y="6549480"/>
                </a:lnTo>
                <a:close/>
                <a:moveTo>
                  <a:pt x="3658881" y="6261736"/>
                </a:moveTo>
                <a:lnTo>
                  <a:pt x="3920297" y="6832919"/>
                </a:lnTo>
                <a:lnTo>
                  <a:pt x="3916877" y="6838998"/>
                </a:lnTo>
                <a:lnTo>
                  <a:pt x="3635006" y="6838998"/>
                </a:lnTo>
                <a:lnTo>
                  <a:pt x="3500688" y="6545491"/>
                </a:lnTo>
                <a:close/>
                <a:moveTo>
                  <a:pt x="2929726" y="6256860"/>
                </a:moveTo>
                <a:lnTo>
                  <a:pt x="2997550" y="6838998"/>
                </a:lnTo>
                <a:lnTo>
                  <a:pt x="2797878" y="6838998"/>
                </a:lnTo>
                <a:lnTo>
                  <a:pt x="2751965" y="6444553"/>
                </a:lnTo>
                <a:close/>
                <a:moveTo>
                  <a:pt x="1729921" y="6218929"/>
                </a:moveTo>
                <a:lnTo>
                  <a:pt x="1591423" y="6838999"/>
                </a:lnTo>
                <a:lnTo>
                  <a:pt x="1490479" y="6838999"/>
                </a:lnTo>
                <a:lnTo>
                  <a:pt x="1612195" y="6294158"/>
                </a:lnTo>
                <a:close/>
                <a:moveTo>
                  <a:pt x="7074899" y="6187710"/>
                </a:moveTo>
                <a:lnTo>
                  <a:pt x="7335619" y="6440500"/>
                </a:lnTo>
                <a:lnTo>
                  <a:pt x="6612797" y="6587348"/>
                </a:lnTo>
                <a:lnTo>
                  <a:pt x="6352014" y="6334622"/>
                </a:lnTo>
                <a:close/>
                <a:moveTo>
                  <a:pt x="5164749" y="6063342"/>
                </a:moveTo>
                <a:lnTo>
                  <a:pt x="5164749" y="6193726"/>
                </a:lnTo>
                <a:lnTo>
                  <a:pt x="5641416" y="6327023"/>
                </a:lnTo>
                <a:lnTo>
                  <a:pt x="5532049" y="6140027"/>
                </a:lnTo>
                <a:close/>
                <a:moveTo>
                  <a:pt x="4763251" y="6062708"/>
                </a:moveTo>
                <a:lnTo>
                  <a:pt x="4730701" y="6186190"/>
                </a:lnTo>
                <a:lnTo>
                  <a:pt x="4730764" y="6186190"/>
                </a:lnTo>
                <a:lnTo>
                  <a:pt x="5140304" y="6433344"/>
                </a:lnTo>
                <a:lnTo>
                  <a:pt x="5085272" y="6228491"/>
                </a:lnTo>
                <a:close/>
                <a:moveTo>
                  <a:pt x="4390441" y="5960250"/>
                </a:moveTo>
                <a:lnTo>
                  <a:pt x="4329520" y="6068914"/>
                </a:lnTo>
                <a:lnTo>
                  <a:pt x="4329520" y="6068978"/>
                </a:lnTo>
                <a:lnTo>
                  <a:pt x="4648375" y="6406938"/>
                </a:lnTo>
                <a:lnTo>
                  <a:pt x="4648248" y="6198982"/>
                </a:lnTo>
                <a:close/>
                <a:moveTo>
                  <a:pt x="2184613" y="5948851"/>
                </a:moveTo>
                <a:lnTo>
                  <a:pt x="2056944" y="6634397"/>
                </a:lnTo>
                <a:lnTo>
                  <a:pt x="1892166" y="6738376"/>
                </a:lnTo>
                <a:lnTo>
                  <a:pt x="2019835" y="6052829"/>
                </a:lnTo>
                <a:close/>
                <a:moveTo>
                  <a:pt x="5957547" y="5932577"/>
                </a:moveTo>
                <a:lnTo>
                  <a:pt x="5957484" y="5932641"/>
                </a:lnTo>
                <a:lnTo>
                  <a:pt x="5568335" y="5955944"/>
                </a:lnTo>
                <a:lnTo>
                  <a:pt x="5602722" y="6084429"/>
                </a:lnTo>
                <a:lnTo>
                  <a:pt x="6116753" y="6087405"/>
                </a:lnTo>
                <a:close/>
                <a:moveTo>
                  <a:pt x="8149696" y="5897559"/>
                </a:moveTo>
                <a:lnTo>
                  <a:pt x="8377612" y="6020851"/>
                </a:lnTo>
                <a:lnTo>
                  <a:pt x="8377612" y="6061632"/>
                </a:lnTo>
                <a:lnTo>
                  <a:pt x="7665050" y="6372426"/>
                </a:lnTo>
                <a:lnTo>
                  <a:pt x="7395401" y="6226591"/>
                </a:lnTo>
                <a:close/>
                <a:moveTo>
                  <a:pt x="3315201" y="5868430"/>
                </a:moveTo>
                <a:lnTo>
                  <a:pt x="3415893" y="6475645"/>
                </a:lnTo>
                <a:lnTo>
                  <a:pt x="3198362" y="6704308"/>
                </a:lnTo>
                <a:lnTo>
                  <a:pt x="3097671" y="6097094"/>
                </a:lnTo>
                <a:close/>
                <a:moveTo>
                  <a:pt x="4069814" y="5768568"/>
                </a:moveTo>
                <a:lnTo>
                  <a:pt x="3986158" y="5856019"/>
                </a:lnTo>
                <a:lnTo>
                  <a:pt x="4198179" y="6256987"/>
                </a:lnTo>
                <a:lnTo>
                  <a:pt x="4249854" y="6060049"/>
                </a:lnTo>
                <a:close/>
                <a:moveTo>
                  <a:pt x="2639306" y="5678837"/>
                </a:moveTo>
                <a:lnTo>
                  <a:pt x="2546657" y="6321894"/>
                </a:lnTo>
                <a:lnTo>
                  <a:pt x="2334763" y="6454494"/>
                </a:lnTo>
                <a:lnTo>
                  <a:pt x="2427411" y="5811438"/>
                </a:lnTo>
                <a:close/>
                <a:moveTo>
                  <a:pt x="555320" y="5619123"/>
                </a:moveTo>
                <a:lnTo>
                  <a:pt x="136977" y="6330063"/>
                </a:lnTo>
                <a:lnTo>
                  <a:pt x="110634" y="6341018"/>
                </a:lnTo>
                <a:lnTo>
                  <a:pt x="529039" y="5630078"/>
                </a:lnTo>
                <a:close/>
                <a:moveTo>
                  <a:pt x="6330040" y="5613741"/>
                </a:moveTo>
                <a:lnTo>
                  <a:pt x="5945262" y="5741465"/>
                </a:lnTo>
                <a:lnTo>
                  <a:pt x="6013710" y="5858790"/>
                </a:lnTo>
                <a:lnTo>
                  <a:pt x="6013655" y="5858805"/>
                </a:lnTo>
                <a:lnTo>
                  <a:pt x="6013719" y="5858805"/>
                </a:lnTo>
                <a:lnTo>
                  <a:pt x="6013710" y="5858790"/>
                </a:lnTo>
                <a:lnTo>
                  <a:pt x="6530852" y="5723418"/>
                </a:lnTo>
                <a:close/>
                <a:moveTo>
                  <a:pt x="7519966" y="5564348"/>
                </a:moveTo>
                <a:lnTo>
                  <a:pt x="7848636" y="5743175"/>
                </a:lnTo>
                <a:lnTo>
                  <a:pt x="7161278" y="6082466"/>
                </a:lnTo>
                <a:lnTo>
                  <a:pt x="6832608" y="5903702"/>
                </a:lnTo>
                <a:close/>
                <a:moveTo>
                  <a:pt x="3819669" y="5505710"/>
                </a:moveTo>
                <a:lnTo>
                  <a:pt x="3720182" y="5567324"/>
                </a:lnTo>
                <a:lnTo>
                  <a:pt x="3817326" y="6000841"/>
                </a:lnTo>
                <a:lnTo>
                  <a:pt x="3817390" y="6000778"/>
                </a:lnTo>
                <a:lnTo>
                  <a:pt x="3914344" y="5827396"/>
                </a:lnTo>
                <a:close/>
                <a:moveTo>
                  <a:pt x="1044842" y="5478797"/>
                </a:moveTo>
                <a:lnTo>
                  <a:pt x="669499" y="6158328"/>
                </a:lnTo>
                <a:lnTo>
                  <a:pt x="592303" y="6184481"/>
                </a:lnTo>
                <a:lnTo>
                  <a:pt x="967646" y="5504950"/>
                </a:lnTo>
                <a:close/>
                <a:moveTo>
                  <a:pt x="3093935" y="5408824"/>
                </a:moveTo>
                <a:lnTo>
                  <a:pt x="3036307" y="6009390"/>
                </a:lnTo>
                <a:lnTo>
                  <a:pt x="2777360" y="6170676"/>
                </a:lnTo>
                <a:lnTo>
                  <a:pt x="2834988" y="5570110"/>
                </a:lnTo>
                <a:close/>
                <a:moveTo>
                  <a:pt x="1534301" y="5338470"/>
                </a:moveTo>
                <a:lnTo>
                  <a:pt x="1202084" y="5986656"/>
                </a:lnTo>
                <a:lnTo>
                  <a:pt x="1074036" y="6028006"/>
                </a:lnTo>
                <a:lnTo>
                  <a:pt x="1406253" y="5379821"/>
                </a:lnTo>
                <a:close/>
                <a:moveTo>
                  <a:pt x="6620271" y="5199221"/>
                </a:moveTo>
                <a:lnTo>
                  <a:pt x="6267409" y="5428644"/>
                </a:lnTo>
                <a:lnTo>
                  <a:pt x="6367150" y="5525847"/>
                </a:lnTo>
                <a:lnTo>
                  <a:pt x="6850973" y="5253236"/>
                </a:lnTo>
                <a:close/>
                <a:moveTo>
                  <a:pt x="2023823" y="5198081"/>
                </a:moveTo>
                <a:lnTo>
                  <a:pt x="1734670" y="5814921"/>
                </a:lnTo>
                <a:lnTo>
                  <a:pt x="1555769" y="5871533"/>
                </a:lnTo>
                <a:lnTo>
                  <a:pt x="1844923" y="5254693"/>
                </a:lnTo>
                <a:close/>
                <a:moveTo>
                  <a:pt x="3652738" y="5193332"/>
                </a:moveTo>
                <a:lnTo>
                  <a:pt x="3545017" y="5226450"/>
                </a:lnTo>
                <a:lnTo>
                  <a:pt x="3527349" y="5661614"/>
                </a:lnTo>
                <a:lnTo>
                  <a:pt x="3660590" y="5521984"/>
                </a:lnTo>
                <a:close/>
                <a:moveTo>
                  <a:pt x="8377612" y="5103475"/>
                </a:moveTo>
                <a:lnTo>
                  <a:pt x="8377612" y="5417753"/>
                </a:lnTo>
                <a:lnTo>
                  <a:pt x="8161538" y="5587524"/>
                </a:lnTo>
                <a:lnTo>
                  <a:pt x="7852183" y="5516348"/>
                </a:lnTo>
                <a:close/>
                <a:moveTo>
                  <a:pt x="2513347" y="5057755"/>
                </a:moveTo>
                <a:lnTo>
                  <a:pt x="2267256" y="5643249"/>
                </a:lnTo>
                <a:lnTo>
                  <a:pt x="2037503" y="5715059"/>
                </a:lnTo>
                <a:lnTo>
                  <a:pt x="2283531" y="5129628"/>
                </a:lnTo>
                <a:close/>
                <a:moveTo>
                  <a:pt x="3002806" y="4917428"/>
                </a:moveTo>
                <a:lnTo>
                  <a:pt x="2799841" y="5471514"/>
                </a:lnTo>
                <a:lnTo>
                  <a:pt x="2519173" y="5558585"/>
                </a:lnTo>
                <a:lnTo>
                  <a:pt x="2722201" y="5004499"/>
                </a:lnTo>
                <a:close/>
                <a:moveTo>
                  <a:pt x="3575415" y="4855118"/>
                </a:moveTo>
                <a:lnTo>
                  <a:pt x="3467125" y="4859170"/>
                </a:lnTo>
                <a:lnTo>
                  <a:pt x="3342432" y="5266788"/>
                </a:lnTo>
                <a:lnTo>
                  <a:pt x="3500942" y="5168382"/>
                </a:lnTo>
                <a:close/>
                <a:moveTo>
                  <a:pt x="7802471" y="4830421"/>
                </a:moveTo>
                <a:lnTo>
                  <a:pt x="8179904" y="4918125"/>
                </a:lnTo>
                <a:lnTo>
                  <a:pt x="7578988" y="5437446"/>
                </a:lnTo>
                <a:lnTo>
                  <a:pt x="7201618" y="5349679"/>
                </a:lnTo>
                <a:close/>
                <a:moveTo>
                  <a:pt x="7048366" y="4703900"/>
                </a:moveTo>
                <a:lnTo>
                  <a:pt x="6802338" y="4712765"/>
                </a:lnTo>
                <a:lnTo>
                  <a:pt x="6802401" y="4712828"/>
                </a:lnTo>
                <a:lnTo>
                  <a:pt x="6508498" y="5033818"/>
                </a:lnTo>
                <a:lnTo>
                  <a:pt x="6634330" y="5102715"/>
                </a:lnTo>
                <a:close/>
                <a:moveTo>
                  <a:pt x="3486250" y="4491637"/>
                </a:moveTo>
                <a:lnTo>
                  <a:pt x="3268972" y="4845999"/>
                </a:lnTo>
                <a:lnTo>
                  <a:pt x="3269036" y="4846063"/>
                </a:lnTo>
                <a:lnTo>
                  <a:pt x="3440717" y="4793060"/>
                </a:lnTo>
                <a:lnTo>
                  <a:pt x="3587827" y="4515321"/>
                </a:lnTo>
                <a:close/>
                <a:moveTo>
                  <a:pt x="592683" y="4472450"/>
                </a:moveTo>
                <a:lnTo>
                  <a:pt x="27168" y="5039517"/>
                </a:lnTo>
                <a:lnTo>
                  <a:pt x="0" y="5043190"/>
                </a:lnTo>
                <a:lnTo>
                  <a:pt x="565516" y="4476123"/>
                </a:lnTo>
                <a:close/>
                <a:moveTo>
                  <a:pt x="1082269" y="4463774"/>
                </a:moveTo>
                <a:lnTo>
                  <a:pt x="564566" y="5012034"/>
                </a:lnTo>
                <a:lnTo>
                  <a:pt x="486356" y="5017227"/>
                </a:lnTo>
                <a:lnTo>
                  <a:pt x="1004059" y="4468967"/>
                </a:lnTo>
                <a:close/>
                <a:moveTo>
                  <a:pt x="1571791" y="4455036"/>
                </a:moveTo>
                <a:lnTo>
                  <a:pt x="1101900" y="4984552"/>
                </a:lnTo>
                <a:lnTo>
                  <a:pt x="972712" y="4991264"/>
                </a:lnTo>
                <a:lnTo>
                  <a:pt x="1442603" y="4461748"/>
                </a:lnTo>
                <a:close/>
                <a:moveTo>
                  <a:pt x="2061377" y="4446360"/>
                </a:moveTo>
                <a:lnTo>
                  <a:pt x="1639298" y="4957132"/>
                </a:lnTo>
                <a:lnTo>
                  <a:pt x="1459068" y="4965301"/>
                </a:lnTo>
                <a:lnTo>
                  <a:pt x="1881083" y="4454592"/>
                </a:lnTo>
                <a:close/>
                <a:moveTo>
                  <a:pt x="2550900" y="4437685"/>
                </a:moveTo>
                <a:lnTo>
                  <a:pt x="2176633" y="4929650"/>
                </a:lnTo>
                <a:lnTo>
                  <a:pt x="1945361" y="4939402"/>
                </a:lnTo>
                <a:lnTo>
                  <a:pt x="2319627" y="4447374"/>
                </a:lnTo>
                <a:close/>
                <a:moveTo>
                  <a:pt x="3040486" y="4428946"/>
                </a:moveTo>
                <a:lnTo>
                  <a:pt x="2714032" y="4902167"/>
                </a:lnTo>
                <a:lnTo>
                  <a:pt x="2431717" y="4913439"/>
                </a:lnTo>
                <a:lnTo>
                  <a:pt x="2758171" y="4440218"/>
                </a:lnTo>
                <a:close/>
                <a:moveTo>
                  <a:pt x="8377612" y="4361190"/>
                </a:moveTo>
                <a:lnTo>
                  <a:pt x="8377612" y="4683509"/>
                </a:lnTo>
                <a:lnTo>
                  <a:pt x="8123605" y="4693705"/>
                </a:lnTo>
                <a:close/>
                <a:moveTo>
                  <a:pt x="3595426" y="4148357"/>
                </a:moveTo>
                <a:lnTo>
                  <a:pt x="3305449" y="4428820"/>
                </a:lnTo>
                <a:lnTo>
                  <a:pt x="3478080" y="4422234"/>
                </a:lnTo>
                <a:lnTo>
                  <a:pt x="3683832" y="4196547"/>
                </a:lnTo>
                <a:close/>
                <a:moveTo>
                  <a:pt x="7101561" y="4109603"/>
                </a:moveTo>
                <a:lnTo>
                  <a:pt x="7101546" y="4109627"/>
                </a:lnTo>
                <a:lnTo>
                  <a:pt x="6856800" y="4184579"/>
                </a:lnTo>
                <a:lnTo>
                  <a:pt x="6646299" y="4579911"/>
                </a:lnTo>
                <a:lnTo>
                  <a:pt x="6790939" y="4613916"/>
                </a:lnTo>
                <a:lnTo>
                  <a:pt x="7101546" y="4109627"/>
                </a:lnTo>
                <a:lnTo>
                  <a:pt x="7101624" y="4109603"/>
                </a:lnTo>
                <a:close/>
                <a:moveTo>
                  <a:pt x="8294843" y="4016073"/>
                </a:moveTo>
                <a:lnTo>
                  <a:pt x="7828309" y="4689461"/>
                </a:lnTo>
                <a:lnTo>
                  <a:pt x="7425988" y="4704596"/>
                </a:lnTo>
                <a:lnTo>
                  <a:pt x="7892523" y="4031207"/>
                </a:lnTo>
                <a:close/>
                <a:moveTo>
                  <a:pt x="2932006" y="3914945"/>
                </a:moveTo>
                <a:lnTo>
                  <a:pt x="3197032" y="3975926"/>
                </a:lnTo>
                <a:lnTo>
                  <a:pt x="2776030" y="4341243"/>
                </a:lnTo>
                <a:lnTo>
                  <a:pt x="2511067" y="4280262"/>
                </a:lnTo>
                <a:close/>
                <a:moveTo>
                  <a:pt x="3782306" y="3851051"/>
                </a:moveTo>
                <a:lnTo>
                  <a:pt x="3782306" y="3851114"/>
                </a:lnTo>
                <a:lnTo>
                  <a:pt x="3443123" y="4043113"/>
                </a:lnTo>
                <a:lnTo>
                  <a:pt x="3605116" y="4080664"/>
                </a:lnTo>
                <a:lnTo>
                  <a:pt x="3852410" y="3919124"/>
                </a:lnTo>
                <a:close/>
                <a:moveTo>
                  <a:pt x="2522973" y="3810460"/>
                </a:moveTo>
                <a:lnTo>
                  <a:pt x="2740187" y="3859979"/>
                </a:lnTo>
                <a:lnTo>
                  <a:pt x="2270106" y="4230869"/>
                </a:lnTo>
                <a:lnTo>
                  <a:pt x="2052892" y="4181413"/>
                </a:lnTo>
                <a:close/>
                <a:moveTo>
                  <a:pt x="2113876" y="3706038"/>
                </a:moveTo>
                <a:lnTo>
                  <a:pt x="2283277" y="3743969"/>
                </a:lnTo>
                <a:lnTo>
                  <a:pt x="1764181" y="4120558"/>
                </a:lnTo>
                <a:lnTo>
                  <a:pt x="1594716" y="4082626"/>
                </a:lnTo>
                <a:close/>
                <a:moveTo>
                  <a:pt x="4029854" y="3616815"/>
                </a:moveTo>
                <a:lnTo>
                  <a:pt x="3667050" y="3712624"/>
                </a:lnTo>
                <a:lnTo>
                  <a:pt x="3808144" y="3789310"/>
                </a:lnTo>
                <a:lnTo>
                  <a:pt x="4078046" y="3699136"/>
                </a:lnTo>
                <a:lnTo>
                  <a:pt x="4029854" y="3616878"/>
                </a:lnTo>
                <a:close/>
                <a:moveTo>
                  <a:pt x="1704780" y="3601554"/>
                </a:moveTo>
                <a:lnTo>
                  <a:pt x="1826432" y="3628023"/>
                </a:lnTo>
                <a:lnTo>
                  <a:pt x="1258257" y="4010248"/>
                </a:lnTo>
                <a:lnTo>
                  <a:pt x="1136541" y="3983778"/>
                </a:lnTo>
                <a:close/>
                <a:moveTo>
                  <a:pt x="6998147" y="3509607"/>
                </a:moveTo>
                <a:lnTo>
                  <a:pt x="6772004" y="3649363"/>
                </a:lnTo>
                <a:lnTo>
                  <a:pt x="6664917" y="4095545"/>
                </a:lnTo>
                <a:lnTo>
                  <a:pt x="6819183" y="4090162"/>
                </a:lnTo>
                <a:lnTo>
                  <a:pt x="6998084" y="3509671"/>
                </a:lnTo>
                <a:close/>
                <a:moveTo>
                  <a:pt x="1295683" y="3497132"/>
                </a:moveTo>
                <a:lnTo>
                  <a:pt x="1369586" y="3512013"/>
                </a:lnTo>
                <a:lnTo>
                  <a:pt x="752268" y="3899873"/>
                </a:lnTo>
                <a:lnTo>
                  <a:pt x="678365" y="3884992"/>
                </a:lnTo>
                <a:close/>
                <a:moveTo>
                  <a:pt x="3224262" y="3461671"/>
                </a:moveTo>
                <a:lnTo>
                  <a:pt x="3455155" y="3586610"/>
                </a:lnTo>
                <a:lnTo>
                  <a:pt x="2973295" y="3825785"/>
                </a:lnTo>
                <a:lnTo>
                  <a:pt x="2742339" y="3700783"/>
                </a:lnTo>
                <a:close/>
                <a:moveTo>
                  <a:pt x="3957344" y="3456542"/>
                </a:moveTo>
                <a:lnTo>
                  <a:pt x="4069307" y="3564952"/>
                </a:lnTo>
                <a:lnTo>
                  <a:pt x="4342376" y="3548045"/>
                </a:lnTo>
                <a:lnTo>
                  <a:pt x="4318058" y="3457935"/>
                </a:lnTo>
                <a:lnTo>
                  <a:pt x="4318121" y="3457871"/>
                </a:lnTo>
                <a:close/>
                <a:moveTo>
                  <a:pt x="886586" y="3392648"/>
                </a:moveTo>
                <a:lnTo>
                  <a:pt x="912741" y="3396068"/>
                </a:lnTo>
                <a:lnTo>
                  <a:pt x="246345" y="3789563"/>
                </a:lnTo>
                <a:lnTo>
                  <a:pt x="220255" y="3786144"/>
                </a:lnTo>
                <a:close/>
                <a:moveTo>
                  <a:pt x="8377612" y="3340344"/>
                </a:moveTo>
                <a:lnTo>
                  <a:pt x="8377612" y="3748466"/>
                </a:lnTo>
                <a:lnTo>
                  <a:pt x="8179017" y="3810080"/>
                </a:lnTo>
                <a:close/>
                <a:moveTo>
                  <a:pt x="4290511" y="3287721"/>
                </a:moveTo>
                <a:lnTo>
                  <a:pt x="4367517" y="3418801"/>
                </a:lnTo>
                <a:lnTo>
                  <a:pt x="4625387" y="3472056"/>
                </a:lnTo>
                <a:lnTo>
                  <a:pt x="4625260" y="3380553"/>
                </a:lnTo>
                <a:close/>
                <a:moveTo>
                  <a:pt x="2870261" y="3258911"/>
                </a:moveTo>
                <a:lnTo>
                  <a:pt x="3059737" y="3360923"/>
                </a:lnTo>
                <a:lnTo>
                  <a:pt x="2530825" y="3592878"/>
                </a:lnTo>
                <a:lnTo>
                  <a:pt x="2341412" y="3490927"/>
                </a:lnTo>
                <a:close/>
                <a:moveTo>
                  <a:pt x="4641916" y="3212429"/>
                </a:moveTo>
                <a:lnTo>
                  <a:pt x="4680862" y="3356110"/>
                </a:lnTo>
                <a:lnTo>
                  <a:pt x="4680862" y="3356046"/>
                </a:lnTo>
                <a:lnTo>
                  <a:pt x="4721645" y="3376943"/>
                </a:lnTo>
                <a:lnTo>
                  <a:pt x="4748433" y="3276387"/>
                </a:lnTo>
                <a:close/>
                <a:moveTo>
                  <a:pt x="3608408" y="3106554"/>
                </a:moveTo>
                <a:lnTo>
                  <a:pt x="3791805" y="3283480"/>
                </a:lnTo>
                <a:lnTo>
                  <a:pt x="3284741" y="3387646"/>
                </a:lnTo>
                <a:lnTo>
                  <a:pt x="3101344" y="3210722"/>
                </a:lnTo>
                <a:close/>
                <a:moveTo>
                  <a:pt x="8172114" y="3096359"/>
                </a:moveTo>
                <a:lnTo>
                  <a:pt x="7881250" y="3885372"/>
                </a:lnTo>
                <a:lnTo>
                  <a:pt x="7481146" y="4008601"/>
                </a:lnTo>
                <a:lnTo>
                  <a:pt x="7772010" y="3219588"/>
                </a:lnTo>
                <a:close/>
                <a:moveTo>
                  <a:pt x="2516324" y="3056211"/>
                </a:moveTo>
                <a:lnTo>
                  <a:pt x="2664257" y="3135177"/>
                </a:lnTo>
                <a:lnTo>
                  <a:pt x="2088355" y="3360037"/>
                </a:lnTo>
                <a:lnTo>
                  <a:pt x="1940422" y="3281137"/>
                </a:lnTo>
                <a:close/>
                <a:moveTo>
                  <a:pt x="6735844" y="2946469"/>
                </a:moveTo>
                <a:lnTo>
                  <a:pt x="6735781" y="2946531"/>
                </a:lnTo>
                <a:lnTo>
                  <a:pt x="6545544" y="3145052"/>
                </a:lnTo>
                <a:lnTo>
                  <a:pt x="6555803" y="3613459"/>
                </a:lnTo>
                <a:lnTo>
                  <a:pt x="6709373" y="3566599"/>
                </a:lnTo>
                <a:close/>
                <a:moveTo>
                  <a:pt x="2162385" y="2853512"/>
                </a:moveTo>
                <a:lnTo>
                  <a:pt x="2268838" y="2909426"/>
                </a:lnTo>
                <a:lnTo>
                  <a:pt x="1645948" y="3127198"/>
                </a:lnTo>
                <a:lnTo>
                  <a:pt x="1539494" y="3071283"/>
                </a:lnTo>
                <a:close/>
                <a:moveTo>
                  <a:pt x="3556733" y="2837743"/>
                </a:moveTo>
                <a:lnTo>
                  <a:pt x="4053665" y="2867760"/>
                </a:lnTo>
                <a:lnTo>
                  <a:pt x="4179940" y="3081857"/>
                </a:lnTo>
                <a:lnTo>
                  <a:pt x="3683008" y="3051843"/>
                </a:lnTo>
                <a:close/>
                <a:moveTo>
                  <a:pt x="3330146" y="2824762"/>
                </a:moveTo>
                <a:lnTo>
                  <a:pt x="3480739" y="2969394"/>
                </a:lnTo>
                <a:lnTo>
                  <a:pt x="2931752" y="3054882"/>
                </a:lnTo>
                <a:lnTo>
                  <a:pt x="2781159" y="2910314"/>
                </a:lnTo>
                <a:close/>
                <a:moveTo>
                  <a:pt x="1808447" y="2650810"/>
                </a:moveTo>
                <a:lnTo>
                  <a:pt x="1873358" y="2683675"/>
                </a:lnTo>
                <a:lnTo>
                  <a:pt x="1203478" y="2894357"/>
                </a:lnTo>
                <a:lnTo>
                  <a:pt x="1138567" y="2861491"/>
                </a:lnTo>
                <a:close/>
                <a:moveTo>
                  <a:pt x="4072536" y="2600024"/>
                </a:moveTo>
                <a:lnTo>
                  <a:pt x="4526595" y="2754536"/>
                </a:lnTo>
                <a:lnTo>
                  <a:pt x="4590619" y="2989341"/>
                </a:lnTo>
                <a:lnTo>
                  <a:pt x="4136560" y="2834831"/>
                </a:lnTo>
                <a:close/>
                <a:moveTo>
                  <a:pt x="3051822" y="2542972"/>
                </a:moveTo>
                <a:lnTo>
                  <a:pt x="3169611" y="2655244"/>
                </a:lnTo>
                <a:lnTo>
                  <a:pt x="2578764" y="2722114"/>
                </a:lnTo>
                <a:lnTo>
                  <a:pt x="2461038" y="2609840"/>
                </a:lnTo>
                <a:close/>
                <a:moveTo>
                  <a:pt x="3334136" y="2471985"/>
                </a:moveTo>
                <a:lnTo>
                  <a:pt x="3865328" y="2530307"/>
                </a:lnTo>
                <a:lnTo>
                  <a:pt x="3969186" y="2705459"/>
                </a:lnTo>
                <a:lnTo>
                  <a:pt x="3438057" y="2647136"/>
                </a:lnTo>
                <a:close/>
                <a:moveTo>
                  <a:pt x="6323644" y="2462165"/>
                </a:moveTo>
                <a:lnTo>
                  <a:pt x="6323662" y="2462248"/>
                </a:lnTo>
                <a:lnTo>
                  <a:pt x="6185020" y="2709004"/>
                </a:lnTo>
                <a:lnTo>
                  <a:pt x="6318958" y="3167722"/>
                </a:lnTo>
                <a:lnTo>
                  <a:pt x="6460812" y="3080272"/>
                </a:lnTo>
                <a:lnTo>
                  <a:pt x="6323662" y="2462248"/>
                </a:lnTo>
                <a:lnTo>
                  <a:pt x="6323708" y="2462165"/>
                </a:lnTo>
                <a:close/>
                <a:moveTo>
                  <a:pt x="1454445" y="2448107"/>
                </a:moveTo>
                <a:lnTo>
                  <a:pt x="1477877" y="2457922"/>
                </a:lnTo>
                <a:lnTo>
                  <a:pt x="761071" y="2661508"/>
                </a:lnTo>
                <a:lnTo>
                  <a:pt x="737640" y="2651630"/>
                </a:lnTo>
                <a:close/>
                <a:moveTo>
                  <a:pt x="2773559" y="2261241"/>
                </a:moveTo>
                <a:lnTo>
                  <a:pt x="2858482" y="2341154"/>
                </a:lnTo>
                <a:lnTo>
                  <a:pt x="2225775" y="2389347"/>
                </a:lnTo>
                <a:lnTo>
                  <a:pt x="2140853" y="2309430"/>
                </a:lnTo>
                <a:close/>
                <a:moveTo>
                  <a:pt x="7806081" y="2223312"/>
                </a:moveTo>
                <a:lnTo>
                  <a:pt x="7722172" y="3078945"/>
                </a:lnTo>
                <a:lnTo>
                  <a:pt x="7352781" y="3308051"/>
                </a:lnTo>
                <a:lnTo>
                  <a:pt x="7436690" y="2452419"/>
                </a:lnTo>
                <a:close/>
                <a:moveTo>
                  <a:pt x="3956837" y="2197219"/>
                </a:moveTo>
                <a:lnTo>
                  <a:pt x="4435657" y="2387189"/>
                </a:lnTo>
                <a:lnTo>
                  <a:pt x="4488536" y="2579443"/>
                </a:lnTo>
                <a:lnTo>
                  <a:pt x="4009715" y="2389471"/>
                </a:lnTo>
                <a:close/>
                <a:moveTo>
                  <a:pt x="3111603" y="2106224"/>
                </a:moveTo>
                <a:lnTo>
                  <a:pt x="3676992" y="2192851"/>
                </a:lnTo>
                <a:lnTo>
                  <a:pt x="3758368" y="2329060"/>
                </a:lnTo>
                <a:lnTo>
                  <a:pt x="3192979" y="2242432"/>
                </a:lnTo>
                <a:close/>
                <a:moveTo>
                  <a:pt x="5781750" y="2095963"/>
                </a:moveTo>
                <a:lnTo>
                  <a:pt x="5707593" y="2376487"/>
                </a:lnTo>
                <a:lnTo>
                  <a:pt x="5963247" y="2792400"/>
                </a:lnTo>
                <a:lnTo>
                  <a:pt x="6082683" y="2668031"/>
                </a:lnTo>
                <a:close/>
                <a:moveTo>
                  <a:pt x="2495298" y="1979451"/>
                </a:moveTo>
                <a:lnTo>
                  <a:pt x="2547417" y="2027072"/>
                </a:lnTo>
                <a:lnTo>
                  <a:pt x="1872851" y="2056580"/>
                </a:lnTo>
                <a:lnTo>
                  <a:pt x="1820669" y="2008961"/>
                </a:lnTo>
                <a:close/>
                <a:moveTo>
                  <a:pt x="8377613" y="1857548"/>
                </a:moveTo>
                <a:lnTo>
                  <a:pt x="8377613" y="2230399"/>
                </a:lnTo>
                <a:lnTo>
                  <a:pt x="8303646" y="2736295"/>
                </a:lnTo>
                <a:lnTo>
                  <a:pt x="8001383" y="2924622"/>
                </a:lnTo>
                <a:lnTo>
                  <a:pt x="8135321" y="2008513"/>
                </a:lnTo>
                <a:close/>
                <a:moveTo>
                  <a:pt x="3841137" y="1794411"/>
                </a:moveTo>
                <a:lnTo>
                  <a:pt x="4344718" y="2019845"/>
                </a:lnTo>
                <a:lnTo>
                  <a:pt x="4386451" y="2169480"/>
                </a:lnTo>
                <a:lnTo>
                  <a:pt x="3882870" y="1944046"/>
                </a:lnTo>
                <a:close/>
                <a:moveTo>
                  <a:pt x="2889006" y="1740524"/>
                </a:moveTo>
                <a:lnTo>
                  <a:pt x="3488655" y="1855394"/>
                </a:lnTo>
                <a:lnTo>
                  <a:pt x="3547613" y="1952660"/>
                </a:lnTo>
                <a:lnTo>
                  <a:pt x="2947964" y="1837790"/>
                </a:lnTo>
                <a:close/>
                <a:moveTo>
                  <a:pt x="2216973" y="1697653"/>
                </a:moveTo>
                <a:lnTo>
                  <a:pt x="2236289" y="1712914"/>
                </a:lnTo>
                <a:lnTo>
                  <a:pt x="1519863" y="1723806"/>
                </a:lnTo>
                <a:lnTo>
                  <a:pt x="1500548" y="1708545"/>
                </a:lnTo>
                <a:close/>
                <a:moveTo>
                  <a:pt x="4596319" y="1684169"/>
                </a:moveTo>
                <a:lnTo>
                  <a:pt x="5007949" y="2025486"/>
                </a:lnTo>
                <a:lnTo>
                  <a:pt x="5009468" y="2177779"/>
                </a:lnTo>
                <a:lnTo>
                  <a:pt x="4597839" y="1836527"/>
                </a:lnTo>
                <a:close/>
                <a:moveTo>
                  <a:pt x="7207825" y="1461648"/>
                </a:moveTo>
                <a:lnTo>
                  <a:pt x="7349425" y="2327223"/>
                </a:lnTo>
                <a:lnTo>
                  <a:pt x="7038867" y="2652392"/>
                </a:lnTo>
                <a:lnTo>
                  <a:pt x="6897266" y="1786755"/>
                </a:lnTo>
                <a:close/>
                <a:moveTo>
                  <a:pt x="3725438" y="1391544"/>
                </a:moveTo>
                <a:lnTo>
                  <a:pt x="4253780" y="1652503"/>
                </a:lnTo>
                <a:lnTo>
                  <a:pt x="4284367" y="1759584"/>
                </a:lnTo>
                <a:lnTo>
                  <a:pt x="3756025" y="1498625"/>
                </a:lnTo>
                <a:close/>
                <a:moveTo>
                  <a:pt x="2666409" y="1374763"/>
                </a:moveTo>
                <a:lnTo>
                  <a:pt x="3300319" y="1517939"/>
                </a:lnTo>
                <a:lnTo>
                  <a:pt x="3336859" y="1576260"/>
                </a:lnTo>
                <a:lnTo>
                  <a:pt x="2702949" y="1433084"/>
                </a:lnTo>
                <a:close/>
                <a:moveTo>
                  <a:pt x="5247201" y="1300358"/>
                </a:moveTo>
                <a:lnTo>
                  <a:pt x="5828549" y="1919225"/>
                </a:lnTo>
                <a:lnTo>
                  <a:pt x="5826649" y="1926508"/>
                </a:lnTo>
                <a:lnTo>
                  <a:pt x="6025244" y="1573096"/>
                </a:lnTo>
                <a:lnTo>
                  <a:pt x="6411163" y="2306640"/>
                </a:lnTo>
                <a:lnTo>
                  <a:pt x="6407553" y="2313037"/>
                </a:lnTo>
                <a:lnTo>
                  <a:pt x="6679925" y="2028776"/>
                </a:lnTo>
                <a:lnTo>
                  <a:pt x="6855786" y="2821403"/>
                </a:lnTo>
                <a:lnTo>
                  <a:pt x="6850847" y="2826532"/>
                </a:lnTo>
                <a:lnTo>
                  <a:pt x="7174578" y="2626427"/>
                </a:lnTo>
                <a:lnTo>
                  <a:pt x="7140634" y="3421650"/>
                </a:lnTo>
                <a:lnTo>
                  <a:pt x="7134808" y="3425260"/>
                </a:lnTo>
                <a:lnTo>
                  <a:pt x="7485263" y="3317926"/>
                </a:lnTo>
                <a:lnTo>
                  <a:pt x="7255827" y="4062363"/>
                </a:lnTo>
                <a:lnTo>
                  <a:pt x="7249494" y="4064326"/>
                </a:lnTo>
                <a:lnTo>
                  <a:pt x="7601723" y="4051598"/>
                </a:lnTo>
                <a:lnTo>
                  <a:pt x="7203392" y="4698391"/>
                </a:lnTo>
                <a:lnTo>
                  <a:pt x="7197059" y="4698644"/>
                </a:lnTo>
                <a:lnTo>
                  <a:pt x="7527376" y="4775963"/>
                </a:lnTo>
                <a:lnTo>
                  <a:pt x="6996437" y="5287368"/>
                </a:lnTo>
                <a:lnTo>
                  <a:pt x="6990484" y="5285975"/>
                </a:lnTo>
                <a:lnTo>
                  <a:pt x="7277992" y="5443019"/>
                </a:lnTo>
                <a:lnTo>
                  <a:pt x="6657571" y="5792568"/>
                </a:lnTo>
                <a:lnTo>
                  <a:pt x="6652378" y="5789718"/>
                </a:lnTo>
                <a:lnTo>
                  <a:pt x="6880357" y="6011353"/>
                </a:lnTo>
                <a:lnTo>
                  <a:pt x="6217127" y="6184987"/>
                </a:lnTo>
                <a:lnTo>
                  <a:pt x="6213011" y="6180998"/>
                </a:lnTo>
                <a:lnTo>
                  <a:pt x="6369557" y="6448732"/>
                </a:lnTo>
                <a:lnTo>
                  <a:pt x="5710379" y="6444869"/>
                </a:lnTo>
                <a:lnTo>
                  <a:pt x="5710443" y="6444996"/>
                </a:lnTo>
                <a:lnTo>
                  <a:pt x="5707593" y="6440120"/>
                </a:lnTo>
                <a:lnTo>
                  <a:pt x="5786372" y="6733437"/>
                </a:lnTo>
                <a:lnTo>
                  <a:pt x="5175071" y="6562525"/>
                </a:lnTo>
                <a:lnTo>
                  <a:pt x="5173615" y="6557206"/>
                </a:lnTo>
                <a:lnTo>
                  <a:pt x="5173804" y="6839062"/>
                </a:lnTo>
                <a:lnTo>
                  <a:pt x="5173804" y="6854893"/>
                </a:lnTo>
                <a:lnTo>
                  <a:pt x="5147524" y="6839062"/>
                </a:lnTo>
                <a:lnTo>
                  <a:pt x="4648565" y="6537956"/>
                </a:lnTo>
                <a:lnTo>
                  <a:pt x="4648565" y="6532573"/>
                </a:lnTo>
                <a:lnTo>
                  <a:pt x="4574662" y="6814556"/>
                </a:lnTo>
                <a:lnTo>
                  <a:pt x="4165755" y="6381165"/>
                </a:lnTo>
                <a:lnTo>
                  <a:pt x="4167085" y="6376100"/>
                </a:lnTo>
                <a:lnTo>
                  <a:pt x="4028208" y="6624393"/>
                </a:lnTo>
                <a:lnTo>
                  <a:pt x="3756279" y="6110201"/>
                </a:lnTo>
                <a:lnTo>
                  <a:pt x="3758812" y="6105706"/>
                </a:lnTo>
                <a:lnTo>
                  <a:pt x="3568069" y="6305620"/>
                </a:lnTo>
                <a:lnTo>
                  <a:pt x="3443440" y="5749697"/>
                </a:lnTo>
                <a:lnTo>
                  <a:pt x="3446860" y="5746088"/>
                </a:lnTo>
                <a:lnTo>
                  <a:pt x="3219957" y="5886984"/>
                </a:lnTo>
                <a:lnTo>
                  <a:pt x="3242565" y="5328909"/>
                </a:lnTo>
                <a:lnTo>
                  <a:pt x="3246681" y="5326376"/>
                </a:lnTo>
                <a:lnTo>
                  <a:pt x="3000906" y="5402238"/>
                </a:lnTo>
                <a:lnTo>
                  <a:pt x="3160809" y="4879498"/>
                </a:lnTo>
                <a:lnTo>
                  <a:pt x="3165242" y="4878105"/>
                </a:lnTo>
                <a:lnTo>
                  <a:pt x="2918074" y="4887540"/>
                </a:lnTo>
                <a:lnTo>
                  <a:pt x="3196716" y="4433063"/>
                </a:lnTo>
                <a:lnTo>
                  <a:pt x="3201212" y="4432873"/>
                </a:lnTo>
                <a:lnTo>
                  <a:pt x="2969306" y="4379110"/>
                </a:lnTo>
                <a:lnTo>
                  <a:pt x="3341166" y="4019430"/>
                </a:lnTo>
                <a:lnTo>
                  <a:pt x="3345346" y="4020380"/>
                </a:lnTo>
                <a:lnTo>
                  <a:pt x="3143330" y="3910639"/>
                </a:lnTo>
                <a:lnTo>
                  <a:pt x="3578264" y="3664435"/>
                </a:lnTo>
                <a:lnTo>
                  <a:pt x="3581938" y="3666398"/>
                </a:lnTo>
                <a:lnTo>
                  <a:pt x="3421592" y="3511190"/>
                </a:lnTo>
                <a:lnTo>
                  <a:pt x="3886797" y="3388343"/>
                </a:lnTo>
                <a:lnTo>
                  <a:pt x="3889710" y="3391128"/>
                </a:lnTo>
                <a:lnTo>
                  <a:pt x="3779456" y="3203438"/>
                </a:lnTo>
                <a:lnTo>
                  <a:pt x="4242128" y="3205147"/>
                </a:lnTo>
                <a:lnTo>
                  <a:pt x="4244091" y="3208566"/>
                </a:lnTo>
                <a:lnTo>
                  <a:pt x="4188363" y="3002891"/>
                </a:lnTo>
                <a:lnTo>
                  <a:pt x="4617661" y="3121876"/>
                </a:lnTo>
                <a:lnTo>
                  <a:pt x="4618674" y="3125612"/>
                </a:lnTo>
                <a:lnTo>
                  <a:pt x="4618104" y="2916706"/>
                </a:lnTo>
                <a:lnTo>
                  <a:pt x="4813343" y="3033919"/>
                </a:lnTo>
                <a:lnTo>
                  <a:pt x="4847604" y="2905308"/>
                </a:lnTo>
                <a:lnTo>
                  <a:pt x="4611898" y="2744464"/>
                </a:lnTo>
                <a:lnTo>
                  <a:pt x="4610885" y="2505860"/>
                </a:lnTo>
                <a:lnTo>
                  <a:pt x="4889843" y="2696210"/>
                </a:lnTo>
                <a:lnTo>
                  <a:pt x="4931766" y="2538345"/>
                </a:lnTo>
                <a:lnTo>
                  <a:pt x="4604932" y="2290495"/>
                </a:lnTo>
                <a:lnTo>
                  <a:pt x="4603666" y="2095076"/>
                </a:lnTo>
                <a:lnTo>
                  <a:pt x="4974766" y="2376487"/>
                </a:lnTo>
                <a:lnTo>
                  <a:pt x="5049936" y="2093367"/>
                </a:lnTo>
                <a:lnTo>
                  <a:pt x="5506971" y="2518399"/>
                </a:lnTo>
                <a:lnTo>
                  <a:pt x="5594110" y="2363695"/>
                </a:lnTo>
                <a:lnTo>
                  <a:pt x="5104017" y="1841970"/>
                </a:lnTo>
                <a:close/>
                <a:moveTo>
                  <a:pt x="4589100" y="1273385"/>
                </a:moveTo>
                <a:lnTo>
                  <a:pt x="5014915" y="1654534"/>
                </a:lnTo>
                <a:lnTo>
                  <a:pt x="5016688" y="1763704"/>
                </a:lnTo>
                <a:lnTo>
                  <a:pt x="4590873" y="1382492"/>
                </a:lnTo>
                <a:close/>
                <a:moveTo>
                  <a:pt x="2443813" y="1009004"/>
                </a:moveTo>
                <a:lnTo>
                  <a:pt x="3111920" y="1180486"/>
                </a:lnTo>
                <a:lnTo>
                  <a:pt x="3126105" y="1199863"/>
                </a:lnTo>
                <a:lnTo>
                  <a:pt x="2457935" y="1028381"/>
                </a:lnTo>
                <a:close/>
                <a:moveTo>
                  <a:pt x="3609738" y="988739"/>
                </a:moveTo>
                <a:lnTo>
                  <a:pt x="4162841" y="1285159"/>
                </a:lnTo>
                <a:lnTo>
                  <a:pt x="4182283" y="1349686"/>
                </a:lnTo>
                <a:lnTo>
                  <a:pt x="3629180" y="1053203"/>
                </a:lnTo>
                <a:close/>
                <a:moveTo>
                  <a:pt x="7735787" y="894517"/>
                </a:moveTo>
                <a:lnTo>
                  <a:pt x="7843127" y="1833109"/>
                </a:lnTo>
                <a:lnTo>
                  <a:pt x="7589247" y="2100019"/>
                </a:lnTo>
                <a:lnTo>
                  <a:pt x="7481906" y="1161429"/>
                </a:lnTo>
                <a:close/>
                <a:moveTo>
                  <a:pt x="6405780" y="872226"/>
                </a:moveTo>
                <a:lnTo>
                  <a:pt x="6776563" y="1686955"/>
                </a:lnTo>
                <a:lnTo>
                  <a:pt x="6550420" y="2090899"/>
                </a:lnTo>
                <a:lnTo>
                  <a:pt x="6179637" y="1276171"/>
                </a:lnTo>
                <a:close/>
                <a:moveTo>
                  <a:pt x="4581944" y="862537"/>
                </a:moveTo>
                <a:lnTo>
                  <a:pt x="5021881" y="1283580"/>
                </a:lnTo>
                <a:lnTo>
                  <a:pt x="5023844" y="1349627"/>
                </a:lnTo>
                <a:lnTo>
                  <a:pt x="4583907" y="928521"/>
                </a:lnTo>
                <a:close/>
                <a:moveTo>
                  <a:pt x="3494038" y="585871"/>
                </a:moveTo>
                <a:lnTo>
                  <a:pt x="4071903" y="917816"/>
                </a:lnTo>
                <a:lnTo>
                  <a:pt x="4080199" y="939726"/>
                </a:lnTo>
                <a:lnTo>
                  <a:pt x="3502334" y="607844"/>
                </a:lnTo>
                <a:close/>
                <a:moveTo>
                  <a:pt x="5444466" y="507352"/>
                </a:moveTo>
                <a:lnTo>
                  <a:pt x="6032020" y="1210314"/>
                </a:lnTo>
                <a:lnTo>
                  <a:pt x="5911444" y="1669160"/>
                </a:lnTo>
                <a:lnTo>
                  <a:pt x="5323890" y="966198"/>
                </a:lnTo>
                <a:close/>
                <a:moveTo>
                  <a:pt x="4574725" y="451691"/>
                </a:moveTo>
                <a:lnTo>
                  <a:pt x="5028847" y="912627"/>
                </a:lnTo>
                <a:lnTo>
                  <a:pt x="5031064" y="935486"/>
                </a:lnTo>
                <a:lnTo>
                  <a:pt x="4577005" y="474551"/>
                </a:lnTo>
                <a:close/>
                <a:moveTo>
                  <a:pt x="8263686" y="327323"/>
                </a:moveTo>
                <a:lnTo>
                  <a:pt x="8336766" y="1338990"/>
                </a:lnTo>
                <a:lnTo>
                  <a:pt x="8139627" y="1547706"/>
                </a:lnTo>
                <a:lnTo>
                  <a:pt x="8066484" y="536039"/>
                </a:lnTo>
                <a:close/>
                <a:moveTo>
                  <a:pt x="6786379" y="171355"/>
                </a:moveTo>
                <a:lnTo>
                  <a:pt x="7142027" y="1067265"/>
                </a:lnTo>
                <a:lnTo>
                  <a:pt x="6957427" y="1398577"/>
                </a:lnTo>
                <a:lnTo>
                  <a:pt x="6601779" y="502667"/>
                </a:lnTo>
                <a:close/>
                <a:moveTo>
                  <a:pt x="7767324" y="2"/>
                </a:moveTo>
                <a:lnTo>
                  <a:pt x="7779166" y="2"/>
                </a:lnTo>
                <a:lnTo>
                  <a:pt x="7771566" y="13870"/>
                </a:lnTo>
                <a:close/>
                <a:moveTo>
                  <a:pt x="7118406" y="2"/>
                </a:moveTo>
                <a:lnTo>
                  <a:pt x="7351578" y="2"/>
                </a:lnTo>
                <a:lnTo>
                  <a:pt x="7507491" y="447513"/>
                </a:lnTo>
                <a:lnTo>
                  <a:pt x="7364497" y="706191"/>
                </a:lnTo>
                <a:close/>
                <a:moveTo>
                  <a:pt x="6304645" y="1"/>
                </a:moveTo>
                <a:lnTo>
                  <a:pt x="6385768" y="1"/>
                </a:lnTo>
                <a:lnTo>
                  <a:pt x="6363730" y="85742"/>
                </a:lnTo>
                <a:close/>
                <a:moveTo>
                  <a:pt x="5567385" y="0"/>
                </a:moveTo>
                <a:lnTo>
                  <a:pt x="5857299" y="0"/>
                </a:lnTo>
                <a:lnTo>
                  <a:pt x="6235555" y="501337"/>
                </a:lnTo>
                <a:lnTo>
                  <a:pt x="6137587" y="877482"/>
                </a:lnTo>
                <a:lnTo>
                  <a:pt x="5543827" y="90490"/>
                </a:lnTo>
                <a:close/>
              </a:path>
            </a:pathLst>
          </a:custGeom>
        </p:spPr>
        <p:txBody>
          <a:bodyPr wrap="square" anchor="ctr">
            <a:noAutofit/>
          </a:bodyPr>
          <a:lstStyle>
            <a:lvl1pPr marL="0" indent="0" algn="ctr">
              <a:buNone/>
              <a:defRPr sz="1200"/>
            </a:lvl1pPr>
          </a:lstStyle>
          <a:p>
            <a:r>
              <a:rPr lang="en-US"/>
              <a:t>Click icon to add picture</a:t>
            </a:r>
          </a:p>
        </p:txBody>
      </p:sp>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pic>
        <p:nvPicPr>
          <p:cNvPr id="10" name="Picture 9" descr="Text&#10;&#10;Description automatically generated">
            <a:extLst>
              <a:ext uri="{FF2B5EF4-FFF2-40B4-BE49-F238E27FC236}">
                <a16:creationId xmlns:a16="http://schemas.microsoft.com/office/drawing/2014/main" id="{C941124A-CF9A-BC00-61DB-5D6E53597187}"/>
              </a:ext>
            </a:extLst>
          </p:cNvPr>
          <p:cNvPicPr>
            <a:picLocks noChangeAspect="1"/>
          </p:cNvPicPr>
          <p:nvPr userDrawn="1"/>
        </p:nvPicPr>
        <p:blipFill>
          <a:blip r:embed="rId4"/>
          <a:stretch>
            <a:fillRect/>
          </a:stretch>
        </p:blipFill>
        <p:spPr>
          <a:xfrm>
            <a:off x="9411629" y="5850238"/>
            <a:ext cx="2396464" cy="632869"/>
          </a:xfrm>
          <a:prstGeom prst="rect">
            <a:avLst/>
          </a:prstGeom>
        </p:spPr>
      </p:pic>
      <p:sp>
        <p:nvSpPr>
          <p:cNvPr id="11" name="TextBox 10">
            <a:extLst>
              <a:ext uri="{FF2B5EF4-FFF2-40B4-BE49-F238E27FC236}">
                <a16:creationId xmlns:a16="http://schemas.microsoft.com/office/drawing/2014/main" id="{269DFD76-F8BE-B383-F2CB-FD881A7180E6}"/>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5225CFFB-FF9E-47C5-8A38-CBE27EAF4C0D}"/>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r>
              <a:rPr lang="en-GB"/>
              <a:t>09 June 2022</a:t>
            </a:r>
          </a:p>
        </p:txBody>
      </p:sp>
    </p:spTree>
    <p:extLst>
      <p:ext uri="{BB962C8B-B14F-4D97-AF65-F5344CB8AC3E}">
        <p14:creationId xmlns:p14="http://schemas.microsoft.com/office/powerpoint/2010/main" val="385520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4.svg"/><Relationship Id="rId5" Type="http://schemas.openxmlformats.org/officeDocument/2006/relationships/slideLayout" Target="../slideLayouts/slideLayout15.xml"/><Relationship Id="rId10"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theme" Target="../theme/theme3.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image" Target="../media/image2.svg"/><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image" Target="../media/image1.png"/><Relationship Id="rId8"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4.sv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29A4E-DB65-446D-9634-A4520D14C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1CFC8-2F7D-403C-9132-65BA3BC001E8}" type="datetimeFigureOut">
              <a:rPr lang="en-GB" smtClean="0"/>
              <a:t>29/01/2024</a:t>
            </a:fld>
            <a:endParaRPr lang="en-GB"/>
          </a:p>
        </p:txBody>
      </p:sp>
    </p:spTree>
    <p:extLst>
      <p:ext uri="{BB962C8B-B14F-4D97-AF65-F5344CB8AC3E}">
        <p14:creationId xmlns:p14="http://schemas.microsoft.com/office/powerpoint/2010/main" val="15829904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6" r:id="rId6"/>
    <p:sldLayoutId id="2147483677" r:id="rId7"/>
    <p:sldLayoutId id="2147483678" r:id="rId8"/>
    <p:sldLayoutId id="2147483680" r:id="rId9"/>
    <p:sldLayoutId id="2147483710" r:id="rId10"/>
  </p:sldLayoutIdLst>
  <p:hf sldNum="0" hdr="0" ftr="0"/>
  <p:txStyles>
    <p:titleStyle>
      <a:lvl1pPr algn="l" defTabSz="914400" rtl="0" eaLnBrk="1" latinLnBrk="0" hangingPunct="1">
        <a:lnSpc>
          <a:spcPct val="90000"/>
        </a:lnSpc>
        <a:spcBef>
          <a:spcPct val="0"/>
        </a:spcBef>
        <a:buNone/>
        <a:defRPr sz="40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bg object 18">
            <a:extLst>
              <a:ext uri="{FF2B5EF4-FFF2-40B4-BE49-F238E27FC236}">
                <a16:creationId xmlns:a16="http://schemas.microsoft.com/office/drawing/2014/main" id="{12F9AF8E-F443-9242-CE3B-F010F16832CE}"/>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4" name="TextBox 13">
            <a:extLst>
              <a:ext uri="{FF2B5EF4-FFF2-40B4-BE49-F238E27FC236}">
                <a16:creationId xmlns:a16="http://schemas.microsoft.com/office/drawing/2014/main" id="{E8D733C1-E61E-CFF1-452A-73029B0577D6}"/>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sp>
        <p:nvSpPr>
          <p:cNvPr id="15" name="TextBox 14">
            <a:extLst>
              <a:ext uri="{FF2B5EF4-FFF2-40B4-BE49-F238E27FC236}">
                <a16:creationId xmlns:a16="http://schemas.microsoft.com/office/drawing/2014/main" id="{1B758F04-8CD8-E2F8-C107-75E95DDA898D}"/>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a:solidFill>
                <a:schemeClr val="tx1"/>
              </a:solidFill>
              <a:latin typeface="Arial" panose="020B0604020202020204" pitchFamily="34" charset="0"/>
              <a:cs typeface="Arial" panose="020B0604020202020204" pitchFamily="34" charset="0"/>
            </a:endParaRPr>
          </a:p>
        </p:txBody>
      </p:sp>
      <p:pic>
        <p:nvPicPr>
          <p:cNvPr id="16" name="Graphic 15">
            <a:extLst>
              <a:ext uri="{FF2B5EF4-FFF2-40B4-BE49-F238E27FC236}">
                <a16:creationId xmlns:a16="http://schemas.microsoft.com/office/drawing/2014/main" id="{D9CDDFE7-CC48-8FE6-7550-23F59404E9A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383908" y="6321119"/>
            <a:ext cx="739897" cy="245411"/>
          </a:xfrm>
          <a:prstGeom prst="rect">
            <a:avLst/>
          </a:prstGeom>
        </p:spPr>
      </p:pic>
    </p:spTree>
    <p:extLst>
      <p:ext uri="{BB962C8B-B14F-4D97-AF65-F5344CB8AC3E}">
        <p14:creationId xmlns:p14="http://schemas.microsoft.com/office/powerpoint/2010/main" val="8497486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sldNum="0" hdr="0" ftr="0"/>
  <p:txStyles>
    <p:titleStyle>
      <a:lvl1pPr algn="l" defTabSz="914400" rtl="0" eaLnBrk="1" latinLnBrk="0" hangingPunct="1">
        <a:lnSpc>
          <a:spcPct val="90000"/>
        </a:lnSpc>
        <a:spcBef>
          <a:spcPct val="0"/>
        </a:spcBef>
        <a:buNone/>
        <a:defRPr sz="4000" b="1" kern="1200">
          <a:solidFill>
            <a:schemeClr val="bg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958265"/>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bg object 18">
            <a:extLst>
              <a:ext uri="{FF2B5EF4-FFF2-40B4-BE49-F238E27FC236}">
                <a16:creationId xmlns:a16="http://schemas.microsoft.com/office/drawing/2014/main" id="{F44A85DB-87B7-A979-1C42-40DF5CB63808}"/>
              </a:ext>
            </a:extLst>
          </p:cNvPr>
          <p:cNvSpPr/>
          <p:nvPr userDrawn="1"/>
        </p:nvSpPr>
        <p:spPr>
          <a:xfrm>
            <a:off x="11307847" y="6413631"/>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rgbClr val="1A0F5C"/>
          </a:solidFill>
        </p:spPr>
        <p:txBody>
          <a:bodyPr wrap="square" lIns="0" tIns="0" rIns="0" bIns="0" rtlCol="0"/>
          <a:lstStyle/>
          <a:p>
            <a:endParaRPr/>
          </a:p>
        </p:txBody>
      </p:sp>
      <p:sp>
        <p:nvSpPr>
          <p:cNvPr id="15" name="TextBox 14">
            <a:extLst>
              <a:ext uri="{FF2B5EF4-FFF2-40B4-BE49-F238E27FC236}">
                <a16:creationId xmlns:a16="http://schemas.microsoft.com/office/drawing/2014/main" id="{6EA53D74-1490-616A-ABCB-1C69E2F86054}"/>
              </a:ext>
            </a:extLst>
          </p:cNvPr>
          <p:cNvSpPr txBox="1"/>
          <p:nvPr userDrawn="1"/>
        </p:nvSpPr>
        <p:spPr>
          <a:xfrm>
            <a:off x="1610591" y="6413631"/>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2"/>
                </a:solidFill>
                <a:latin typeface="+mn-lt"/>
                <a:cs typeface="Arial" panose="020B0604020202020204" pitchFamily="34" charset="0"/>
              </a:rPr>
              <a:t>Circulation</a:t>
            </a:r>
            <a:r>
              <a:rPr lang="en-GB" sz="800" spc="120">
                <a:solidFill>
                  <a:schemeClr val="bg2"/>
                </a:solidFill>
                <a:latin typeface="+mn-lt"/>
                <a:cs typeface="Arial" panose="020B0604020202020204" pitchFamily="34" charset="0"/>
              </a:rPr>
              <a:t> </a:t>
            </a:r>
            <a:r>
              <a:rPr lang="en-GB" sz="800" spc="55">
                <a:solidFill>
                  <a:schemeClr val="bg2"/>
                </a:solidFill>
                <a:latin typeface="+mn-lt"/>
                <a:cs typeface="Arial" panose="020B0604020202020204" pitchFamily="34" charset="0"/>
              </a:rPr>
              <a:t>Limited</a:t>
            </a:r>
            <a:r>
              <a:rPr lang="en-GB" sz="800" spc="125">
                <a:solidFill>
                  <a:schemeClr val="bg2"/>
                </a:solidFill>
                <a:latin typeface="+mn-lt"/>
                <a:cs typeface="Arial" panose="020B0604020202020204" pitchFamily="34" charset="0"/>
              </a:rPr>
              <a:t> </a:t>
            </a:r>
            <a:r>
              <a:rPr lang="en-GB" sz="800">
                <a:solidFill>
                  <a:schemeClr val="bg2"/>
                </a:solidFill>
                <a:latin typeface="+mn-lt"/>
                <a:cs typeface="Arial" panose="020B0604020202020204" pitchFamily="34" charset="0"/>
              </a:rPr>
              <a:t>–</a:t>
            </a:r>
            <a:r>
              <a:rPr lang="en-GB" sz="800" spc="120">
                <a:solidFill>
                  <a:schemeClr val="bg2"/>
                </a:solidFill>
                <a:latin typeface="+mn-lt"/>
                <a:cs typeface="Arial" panose="020B0604020202020204" pitchFamily="34" charset="0"/>
              </a:rPr>
              <a:t> </a:t>
            </a:r>
            <a:r>
              <a:rPr lang="en-GB" sz="800" spc="55">
                <a:solidFill>
                  <a:schemeClr val="bg2"/>
                </a:solidFill>
                <a:latin typeface="+mn-lt"/>
                <a:cs typeface="Arial" panose="020B0604020202020204" pitchFamily="34" charset="0"/>
              </a:rPr>
              <a:t>Commercial</a:t>
            </a:r>
          </a:p>
        </p:txBody>
      </p:sp>
      <p:sp>
        <p:nvSpPr>
          <p:cNvPr id="17" name="TextBox 16">
            <a:extLst>
              <a:ext uri="{FF2B5EF4-FFF2-40B4-BE49-F238E27FC236}">
                <a16:creationId xmlns:a16="http://schemas.microsoft.com/office/drawing/2014/main" id="{2D91630A-C1B0-0EE4-82E5-2C18C033CC98}"/>
              </a:ext>
            </a:extLst>
          </p:cNvPr>
          <p:cNvSpPr txBox="1"/>
          <p:nvPr userDrawn="1"/>
        </p:nvSpPr>
        <p:spPr>
          <a:xfrm>
            <a:off x="11464173" y="6413631"/>
            <a:ext cx="571500" cy="215444"/>
          </a:xfrm>
          <a:prstGeom prst="rect">
            <a:avLst/>
          </a:prstGeom>
          <a:noFill/>
        </p:spPr>
        <p:txBody>
          <a:bodyPr wrap="square" rtlCol="0">
            <a:spAutoFit/>
          </a:bodyPr>
          <a:lstStyle/>
          <a:p>
            <a:fld id="{5CAB9123-6C5D-6742-A884-75399720DA2F}" type="slidenum">
              <a:rPr lang="en-US" sz="800" smtClean="0">
                <a:solidFill>
                  <a:schemeClr val="bg1"/>
                </a:solidFill>
                <a:latin typeface="+mn-lt"/>
                <a:cs typeface="Arial" panose="020B0604020202020204" pitchFamily="34" charset="0"/>
              </a:rPr>
              <a:t>‹#›</a:t>
            </a:fld>
            <a:endParaRPr lang="en-US" sz="800">
              <a:solidFill>
                <a:schemeClr val="bg1"/>
              </a:solidFill>
              <a:latin typeface="+mn-lt"/>
              <a:cs typeface="Arial" panose="020B0604020202020204" pitchFamily="34" charset="0"/>
            </a:endParaRPr>
          </a:p>
        </p:txBody>
      </p:sp>
      <p:pic>
        <p:nvPicPr>
          <p:cNvPr id="14" name="Graphic 13">
            <a:extLst>
              <a:ext uri="{FF2B5EF4-FFF2-40B4-BE49-F238E27FC236}">
                <a16:creationId xmlns:a16="http://schemas.microsoft.com/office/drawing/2014/main" id="{A692409C-91D8-0F83-A79B-C4478236DAB9}"/>
              </a:ext>
            </a:extLst>
          </p:cNvPr>
          <p:cNvPicPr>
            <a:picLocks noChangeAspect="1"/>
          </p:cNvPicPr>
          <p:nvPr userDrawn="1"/>
        </p:nvPicPr>
        <p:blipFill>
          <a:blip r:embed="rId35">
            <a:extLst>
              <a:ext uri="{96DAC541-7B7A-43D3-8B79-37D633B846F1}">
                <asvg:svgBlip xmlns:asvg="http://schemas.microsoft.com/office/drawing/2016/SVG/main" r:embed="rId36"/>
              </a:ext>
            </a:extLst>
          </a:blip>
          <a:stretch>
            <a:fillRect/>
          </a:stretch>
        </p:blipFill>
        <p:spPr>
          <a:xfrm>
            <a:off x="383908" y="6383663"/>
            <a:ext cx="739897" cy="245411"/>
          </a:xfrm>
          <a:prstGeom prst="rect">
            <a:avLst/>
          </a:prstGeom>
        </p:spPr>
      </p:pic>
    </p:spTree>
    <p:extLst>
      <p:ext uri="{BB962C8B-B14F-4D97-AF65-F5344CB8AC3E}">
        <p14:creationId xmlns:p14="http://schemas.microsoft.com/office/powerpoint/2010/main" val="3097252474"/>
      </p:ext>
    </p:extLst>
  </p:cSld>
  <p:clrMap bg1="lt1" tx1="dk1" bg2="lt2" tx2="dk2" accent1="accent1" accent2="accent2" accent3="accent3" accent4="accent4" accent5="accent5" accent6="accent6" hlink="hlink" folHlink="folHlink"/>
  <p:sldLayoutIdLst>
    <p:sldLayoutId id="2147483664" r:id="rId1"/>
    <p:sldLayoutId id="2147483713" r:id="rId2"/>
    <p:sldLayoutId id="2147483663" r:id="rId3"/>
    <p:sldLayoutId id="2147483660" r:id="rId4"/>
    <p:sldLayoutId id="2147483724" r:id="rId5"/>
    <p:sldLayoutId id="2147483725" r:id="rId6"/>
    <p:sldLayoutId id="2147483723" r:id="rId7"/>
    <p:sldLayoutId id="2147483726" r:id="rId8"/>
    <p:sldLayoutId id="2147483727" r:id="rId9"/>
    <p:sldLayoutId id="2147483662" r:id="rId10"/>
    <p:sldLayoutId id="2147483721" r:id="rId11"/>
    <p:sldLayoutId id="2147483722" r:id="rId12"/>
    <p:sldLayoutId id="2147483661" r:id="rId13"/>
    <p:sldLayoutId id="2147483714" r:id="rId14"/>
    <p:sldLayoutId id="2147483715" r:id="rId15"/>
    <p:sldLayoutId id="2147483692" r:id="rId16"/>
    <p:sldLayoutId id="2147483717" r:id="rId17"/>
    <p:sldLayoutId id="2147483739" r:id="rId18"/>
    <p:sldLayoutId id="2147483718" r:id="rId19"/>
    <p:sldLayoutId id="2147483740" r:id="rId20"/>
    <p:sldLayoutId id="2147483719" r:id="rId21"/>
    <p:sldLayoutId id="2147483741" r:id="rId22"/>
    <p:sldLayoutId id="2147483720" r:id="rId23"/>
    <p:sldLayoutId id="2147483696" r:id="rId24"/>
    <p:sldLayoutId id="2147483711" r:id="rId25"/>
    <p:sldLayoutId id="2147483693" r:id="rId26"/>
    <p:sldLayoutId id="2147483694" r:id="rId27"/>
    <p:sldLayoutId id="2147483695" r:id="rId28"/>
    <p:sldLayoutId id="2147483698" r:id="rId29"/>
    <p:sldLayoutId id="2147483697" r:id="rId30"/>
    <p:sldLayoutId id="2147483681" r:id="rId31"/>
    <p:sldLayoutId id="2147483682" r:id="rId32"/>
    <p:sldLayoutId id="2147483683" r:id="rId33"/>
  </p:sldLayoutIdLst>
  <p:hf sldNum="0" hdr="0" ftr="0"/>
  <p:txStyles>
    <p:titleStyle>
      <a:lvl1pPr algn="l" defTabSz="914400" rtl="0" eaLnBrk="1" latinLnBrk="0" hangingPunct="1">
        <a:lnSpc>
          <a:spcPct val="90000"/>
        </a:lnSpc>
        <a:spcBef>
          <a:spcPct val="0"/>
        </a:spcBef>
        <a:buNone/>
        <a:defRPr sz="24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1pPr>
      <a:lvl2pPr marL="4572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2pPr>
      <a:lvl3pPr marL="6858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3pPr>
      <a:lvl4pPr marL="9144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4pPr>
      <a:lvl5pPr marL="11430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76" userDrawn="1">
          <p15:clr>
            <a:srgbClr val="F26B43"/>
          </p15:clr>
        </p15:guide>
        <p15:guide id="2" pos="240" userDrawn="1">
          <p15:clr>
            <a:srgbClr val="F26B43"/>
          </p15:clr>
        </p15:guide>
        <p15:guide id="3" pos="7450" userDrawn="1">
          <p15:clr>
            <a:srgbClr val="F26B43"/>
          </p15:clr>
        </p15:guide>
        <p15:guide id="4" orient="horz" pos="113" userDrawn="1">
          <p15:clr>
            <a:srgbClr val="F26B43"/>
          </p15:clr>
        </p15:guide>
        <p15:guide id="5" orient="horz" pos="731" userDrawn="1">
          <p15:clr>
            <a:srgbClr val="F26B43"/>
          </p15:clr>
        </p15:guide>
        <p15:guide id="6" orient="horz" pos="1094" userDrawn="1">
          <p15:clr>
            <a:srgbClr val="F26B43"/>
          </p15:clr>
        </p15:guide>
        <p15:guide id="7" orient="horz" pos="951" userDrawn="1">
          <p15:clr>
            <a:srgbClr val="F26B43"/>
          </p15:clr>
        </p15:guide>
        <p15:guide id="8" pos="3840" userDrawn="1">
          <p15:clr>
            <a:srgbClr val="F26B43"/>
          </p15:clr>
        </p15:guide>
        <p15:guide id="9" pos="3786" userDrawn="1">
          <p15:clr>
            <a:srgbClr val="F26B43"/>
          </p15:clr>
        </p15:guide>
        <p15:guide id="10" pos="390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bg object 18">
            <a:extLst>
              <a:ext uri="{FF2B5EF4-FFF2-40B4-BE49-F238E27FC236}">
                <a16:creationId xmlns:a16="http://schemas.microsoft.com/office/drawing/2014/main" id="{F44A85DB-87B7-A979-1C42-40DF5CB63808}"/>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5" name="TextBox 14">
            <a:extLst>
              <a:ext uri="{FF2B5EF4-FFF2-40B4-BE49-F238E27FC236}">
                <a16:creationId xmlns:a16="http://schemas.microsoft.com/office/drawing/2014/main" id="{6EA53D74-1490-616A-ABCB-1C69E2F86054}"/>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mn-lt"/>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sp>
        <p:nvSpPr>
          <p:cNvPr id="17" name="TextBox 16">
            <a:extLst>
              <a:ext uri="{FF2B5EF4-FFF2-40B4-BE49-F238E27FC236}">
                <a16:creationId xmlns:a16="http://schemas.microsoft.com/office/drawing/2014/main" id="{2D91630A-C1B0-0EE4-82E5-2C18C033CC98}"/>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mn-lt"/>
                <a:cs typeface="Arial" panose="020B0604020202020204" pitchFamily="34" charset="0"/>
              </a:rPr>
              <a:t>‹#›</a:t>
            </a:fld>
            <a:endParaRPr lang="en-US" sz="800">
              <a:solidFill>
                <a:schemeClr val="tx1"/>
              </a:solidFill>
              <a:latin typeface="+mn-lt"/>
              <a:cs typeface="Arial" panose="020B0604020202020204" pitchFamily="34" charset="0"/>
            </a:endParaRPr>
          </a:p>
        </p:txBody>
      </p:sp>
      <p:pic>
        <p:nvPicPr>
          <p:cNvPr id="11" name="Graphic 10">
            <a:extLst>
              <a:ext uri="{FF2B5EF4-FFF2-40B4-BE49-F238E27FC236}">
                <a16:creationId xmlns:a16="http://schemas.microsoft.com/office/drawing/2014/main" id="{E85A8294-EEBA-598A-19E4-4C76B88DA2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908" y="6321119"/>
            <a:ext cx="739897" cy="245411"/>
          </a:xfrm>
          <a:prstGeom prst="rect">
            <a:avLst/>
          </a:prstGeom>
        </p:spPr>
      </p:pic>
    </p:spTree>
    <p:extLst>
      <p:ext uri="{BB962C8B-B14F-4D97-AF65-F5344CB8AC3E}">
        <p14:creationId xmlns:p14="http://schemas.microsoft.com/office/powerpoint/2010/main" val="3097163699"/>
      </p:ext>
    </p:extLst>
  </p:cSld>
  <p:clrMap bg1="lt1" tx1="dk1" bg2="lt2" tx2="dk2" accent1="accent1" accent2="accent2" accent3="accent3" accent4="accent4" accent5="accent5" accent6="accent6" hlink="hlink" folHlink="folHlink"/>
  <p:sldLayoutIdLst>
    <p:sldLayoutId id="2147483689" r:id="rId1"/>
    <p:sldLayoutId id="2147483691" r:id="rId2"/>
  </p:sldLayoutIdLst>
  <p:hf sldNum="0" hdr="0" ftr="0"/>
  <p:txStyles>
    <p:titleStyle>
      <a:lvl1pPr algn="l" defTabSz="914400" rtl="0" eaLnBrk="1" latinLnBrk="0" hangingPunct="1">
        <a:lnSpc>
          <a:spcPct val="90000"/>
        </a:lnSpc>
        <a:spcBef>
          <a:spcPct val="0"/>
        </a:spcBef>
        <a:buNone/>
        <a:defRPr sz="2400" b="1" kern="1200">
          <a:solidFill>
            <a:schemeClr val="bg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43AEC8-0152-40B9-821D-13D54CCBCE61}"/>
              </a:ext>
            </a:extLst>
          </p:cNvPr>
          <p:cNvSpPr>
            <a:spLocks noGrp="1"/>
          </p:cNvSpPr>
          <p:nvPr>
            <p:ph type="title"/>
          </p:nvPr>
        </p:nvSpPr>
        <p:spPr>
          <a:xfrm>
            <a:off x="383908" y="2643127"/>
            <a:ext cx="7891412" cy="1325563"/>
          </a:xfrm>
        </p:spPr>
        <p:txBody>
          <a:bodyPr/>
          <a:lstStyle/>
          <a:p>
            <a:r>
              <a:rPr lang="en-GB" dirty="0"/>
              <a:t>UI/UX Training</a:t>
            </a:r>
          </a:p>
        </p:txBody>
      </p:sp>
      <p:sp>
        <p:nvSpPr>
          <p:cNvPr id="2" name="Date Placeholder 1">
            <a:extLst>
              <a:ext uri="{FF2B5EF4-FFF2-40B4-BE49-F238E27FC236}">
                <a16:creationId xmlns:a16="http://schemas.microsoft.com/office/drawing/2014/main" id="{2A09D5D8-E7BA-9979-10C1-5C7021808717}"/>
              </a:ext>
            </a:extLst>
          </p:cNvPr>
          <p:cNvSpPr>
            <a:spLocks noGrp="1"/>
          </p:cNvSpPr>
          <p:nvPr>
            <p:ph type="dt" sz="half" idx="2"/>
          </p:nvPr>
        </p:nvSpPr>
        <p:spPr>
          <a:xfrm>
            <a:off x="383908" y="4082988"/>
            <a:ext cx="3519877" cy="338554"/>
          </a:xfrm>
        </p:spPr>
        <p:txBody>
          <a:bodyPr/>
          <a:lstStyle/>
          <a:p>
            <a:r>
              <a:rPr lang="en-IN" dirty="0"/>
              <a:t>28 Jan 2024</a:t>
            </a:r>
          </a:p>
        </p:txBody>
      </p:sp>
    </p:spTree>
    <p:extLst>
      <p:ext uri="{BB962C8B-B14F-4D97-AF65-F5344CB8AC3E}">
        <p14:creationId xmlns:p14="http://schemas.microsoft.com/office/powerpoint/2010/main" val="366790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1000" y="12354"/>
            <a:ext cx="11430000" cy="958265"/>
          </a:xfrm>
        </p:spPr>
        <p:txBody>
          <a:bodyPr/>
          <a:lstStyle/>
          <a:p>
            <a:r>
              <a:rPr lang="en-GB" dirty="0">
                <a:latin typeface="Söhne"/>
              </a:rPr>
              <a:t>Materials and </a:t>
            </a:r>
            <a:r>
              <a:rPr lang="en-GB" dirty="0" err="1">
                <a:latin typeface="Söhne"/>
              </a:rPr>
              <a:t>Assigment</a:t>
            </a:r>
            <a:endParaRPr lang="en-GB" dirty="0">
              <a:latin typeface="Söhne"/>
            </a:endParaRPr>
          </a:p>
        </p:txBody>
      </p:sp>
      <p:sp>
        <p:nvSpPr>
          <p:cNvPr id="4" name="Content Placeholder 18">
            <a:extLst>
              <a:ext uri="{FF2B5EF4-FFF2-40B4-BE49-F238E27FC236}">
                <a16:creationId xmlns:a16="http://schemas.microsoft.com/office/drawing/2014/main" id="{710C5B42-2561-4400-B0FA-B4E2B295AA0E}"/>
              </a:ext>
            </a:extLst>
          </p:cNvPr>
          <p:cNvSpPr>
            <a:spLocks noGrp="1"/>
          </p:cNvSpPr>
          <p:nvPr>
            <p:ph idx="1"/>
          </p:nvPr>
        </p:nvSpPr>
        <p:spPr>
          <a:xfrm>
            <a:off x="381000" y="970619"/>
            <a:ext cx="11430000" cy="5047409"/>
          </a:xfrm>
        </p:spPr>
        <p:txBody>
          <a:bodyPr/>
          <a:lstStyle/>
          <a:p>
            <a:pPr marL="0" indent="0">
              <a:buNone/>
            </a:pPr>
            <a:r>
              <a:rPr lang="en-US" b="1" dirty="0"/>
              <a:t>Assignment:</a:t>
            </a:r>
          </a:p>
          <a:p>
            <a:pPr marL="0" indent="0">
              <a:buNone/>
            </a:pPr>
            <a:endParaRPr lang="en-US" b="1" dirty="0"/>
          </a:p>
        </p:txBody>
      </p:sp>
      <p:pic>
        <p:nvPicPr>
          <p:cNvPr id="6" name="Picture 5">
            <a:extLst>
              <a:ext uri="{FF2B5EF4-FFF2-40B4-BE49-F238E27FC236}">
                <a16:creationId xmlns:a16="http://schemas.microsoft.com/office/drawing/2014/main" id="{9881C367-7F7A-4587-B732-8C8D938A1ABE}"/>
              </a:ext>
            </a:extLst>
          </p:cNvPr>
          <p:cNvPicPr>
            <a:picLocks noChangeAspect="1"/>
          </p:cNvPicPr>
          <p:nvPr/>
        </p:nvPicPr>
        <p:blipFill>
          <a:blip r:embed="rId2"/>
          <a:stretch>
            <a:fillRect/>
          </a:stretch>
        </p:blipFill>
        <p:spPr>
          <a:xfrm>
            <a:off x="2211571" y="970619"/>
            <a:ext cx="8260169" cy="5095474"/>
          </a:xfrm>
          <a:prstGeom prst="rect">
            <a:avLst/>
          </a:prstGeom>
        </p:spPr>
      </p:pic>
    </p:spTree>
    <p:extLst>
      <p:ext uri="{BB962C8B-B14F-4D97-AF65-F5344CB8AC3E}">
        <p14:creationId xmlns:p14="http://schemas.microsoft.com/office/powerpoint/2010/main" val="246024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AA4189D6-0558-1A80-F394-A5FB9AA43F21}"/>
              </a:ext>
            </a:extLst>
          </p:cNvPr>
          <p:cNvSpPr>
            <a:spLocks noGrp="1"/>
          </p:cNvSpPr>
          <p:nvPr>
            <p:ph idx="15"/>
          </p:nvPr>
        </p:nvSpPr>
        <p:spPr/>
        <p:txBody>
          <a:bodyPr/>
          <a:lstStyle/>
          <a:p>
            <a:r>
              <a:rPr lang="en-IN" dirty="0"/>
              <a:t>HTML</a:t>
            </a:r>
            <a:endParaRPr lang="en-IN" b="0" dirty="0"/>
          </a:p>
        </p:txBody>
      </p:sp>
      <p:sp>
        <p:nvSpPr>
          <p:cNvPr id="21" name="Text Placeholder 20">
            <a:extLst>
              <a:ext uri="{FF2B5EF4-FFF2-40B4-BE49-F238E27FC236}">
                <a16:creationId xmlns:a16="http://schemas.microsoft.com/office/drawing/2014/main" id="{4D7154C7-52A2-1297-4A41-0EA0AF3D0DFE}"/>
              </a:ext>
            </a:extLst>
          </p:cNvPr>
          <p:cNvSpPr>
            <a:spLocks noGrp="1"/>
          </p:cNvSpPr>
          <p:nvPr>
            <p:ph type="body" sz="quarter" idx="10"/>
          </p:nvPr>
        </p:nvSpPr>
        <p:spPr/>
        <p:txBody>
          <a:bodyPr/>
          <a:lstStyle/>
          <a:p>
            <a:r>
              <a:rPr lang="en-IN"/>
              <a:t>1</a:t>
            </a:r>
          </a:p>
        </p:txBody>
      </p:sp>
      <p:sp>
        <p:nvSpPr>
          <p:cNvPr id="23" name="Content Placeholder 22">
            <a:extLst>
              <a:ext uri="{FF2B5EF4-FFF2-40B4-BE49-F238E27FC236}">
                <a16:creationId xmlns:a16="http://schemas.microsoft.com/office/drawing/2014/main" id="{1A0FD340-B1BB-5C8F-84B7-47527B2F2877}"/>
              </a:ext>
            </a:extLst>
          </p:cNvPr>
          <p:cNvSpPr>
            <a:spLocks noGrp="1"/>
          </p:cNvSpPr>
          <p:nvPr>
            <p:ph idx="16"/>
          </p:nvPr>
        </p:nvSpPr>
        <p:spPr/>
        <p:txBody>
          <a:bodyPr/>
          <a:lstStyle/>
          <a:p>
            <a:r>
              <a:rPr lang="en-IN" dirty="0"/>
              <a:t>CSS and Libraries</a:t>
            </a:r>
            <a:endParaRPr lang="en-IN" b="0" dirty="0"/>
          </a:p>
        </p:txBody>
      </p:sp>
      <p:sp>
        <p:nvSpPr>
          <p:cNvPr id="24" name="Text Placeholder 23">
            <a:extLst>
              <a:ext uri="{FF2B5EF4-FFF2-40B4-BE49-F238E27FC236}">
                <a16:creationId xmlns:a16="http://schemas.microsoft.com/office/drawing/2014/main" id="{1DA47052-37BC-1517-DEFD-156D5F1958C6}"/>
              </a:ext>
            </a:extLst>
          </p:cNvPr>
          <p:cNvSpPr>
            <a:spLocks noGrp="1"/>
          </p:cNvSpPr>
          <p:nvPr>
            <p:ph type="body" sz="quarter" idx="17"/>
          </p:nvPr>
        </p:nvSpPr>
        <p:spPr/>
        <p:txBody>
          <a:bodyPr/>
          <a:lstStyle/>
          <a:p>
            <a:r>
              <a:rPr lang="en-IN"/>
              <a:t>2</a:t>
            </a:r>
          </a:p>
        </p:txBody>
      </p:sp>
      <p:sp>
        <p:nvSpPr>
          <p:cNvPr id="20" name="Title 19">
            <a:extLst>
              <a:ext uri="{FF2B5EF4-FFF2-40B4-BE49-F238E27FC236}">
                <a16:creationId xmlns:a16="http://schemas.microsoft.com/office/drawing/2014/main" id="{4D1C01DD-B756-D37F-EEE0-FCAE4474DE8F}"/>
              </a:ext>
            </a:extLst>
          </p:cNvPr>
          <p:cNvSpPr>
            <a:spLocks noGrp="1"/>
          </p:cNvSpPr>
          <p:nvPr>
            <p:ph type="title"/>
          </p:nvPr>
        </p:nvSpPr>
        <p:spPr/>
        <p:txBody>
          <a:bodyPr/>
          <a:lstStyle/>
          <a:p>
            <a:r>
              <a:rPr lang="en-IN" dirty="0"/>
              <a:t>UI/UX Training</a:t>
            </a:r>
          </a:p>
        </p:txBody>
      </p:sp>
    </p:spTree>
    <p:extLst>
      <p:ext uri="{BB962C8B-B14F-4D97-AF65-F5344CB8AC3E}">
        <p14:creationId xmlns:p14="http://schemas.microsoft.com/office/powerpoint/2010/main" val="289931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9AD61FA-6713-4DC6-8BF6-572848C99714}"/>
              </a:ext>
            </a:extLst>
          </p:cNvPr>
          <p:cNvSpPr>
            <a:spLocks noGrp="1"/>
          </p:cNvSpPr>
          <p:nvPr>
            <p:ph idx="1"/>
          </p:nvPr>
        </p:nvSpPr>
        <p:spPr>
          <a:xfrm>
            <a:off x="380999" y="1749425"/>
            <a:ext cx="11430000" cy="4410075"/>
          </a:xfrm>
        </p:spPr>
        <p:txBody>
          <a:bodyPr/>
          <a:lstStyle/>
          <a:p>
            <a:pPr marL="0" indent="0">
              <a:buNone/>
            </a:pPr>
            <a:r>
              <a:rPr lang="en-US" b="1" dirty="0" err="1"/>
              <a:t>HyperText</a:t>
            </a:r>
            <a:r>
              <a:rPr lang="en-US" b="1" dirty="0"/>
              <a:t> Markup Language (HTML)</a:t>
            </a:r>
            <a:endParaRPr lang="en-US" dirty="0"/>
          </a:p>
          <a:p>
            <a:pPr marL="0" indent="0">
              <a:buNone/>
            </a:pPr>
            <a:r>
              <a:rPr lang="en-US" dirty="0"/>
              <a:t>HTML is the standard markup language used to create documents on the World Wide Web. It is the backbone of web content, providing the structural foundation for web pages. HTML utilizes a system of elements, represented by tags, that define the structure and content of a web page.</a:t>
            </a:r>
          </a:p>
          <a:p>
            <a:pPr marL="0" indent="0">
              <a:buNone/>
            </a:pPr>
            <a:endParaRPr lang="en-US" dirty="0"/>
          </a:p>
          <a:p>
            <a:pPr marL="0" indent="0">
              <a:buNone/>
            </a:pPr>
            <a:r>
              <a:rPr lang="en-US" b="1" dirty="0"/>
              <a:t>Markup Language</a:t>
            </a:r>
            <a:r>
              <a:rPr lang="en-US" dirty="0"/>
              <a:t>: It uses a set of tags or codes to annotate text and provide structure. These tags define various elements such as headings, paragraphs, links, images, and more.</a:t>
            </a:r>
          </a:p>
          <a:p>
            <a:pPr marL="0" indent="0">
              <a:buNone/>
            </a:pPr>
            <a:r>
              <a:rPr lang="en-US" b="1" dirty="0"/>
              <a:t>Document Structure:</a:t>
            </a:r>
            <a:r>
              <a:rPr lang="en-US" dirty="0"/>
              <a:t> An HTML document is structured as a hierarchy of elements. The basic structure includes a head and a body. The head typically contains metadata, while the body contains the actual content displayed on the web page.</a:t>
            </a:r>
          </a:p>
          <a:p>
            <a:pPr marL="0" indent="0">
              <a:buNone/>
            </a:pPr>
            <a:r>
              <a:rPr lang="en-US" b="1" dirty="0"/>
              <a:t>Elements and Tags:</a:t>
            </a:r>
            <a:r>
              <a:rPr lang="en-US" dirty="0"/>
              <a:t> HTML elements are represented by tags enclosed in angle brackets (&lt; &gt;). Tags come in pairs: an opening tag and a closing tag, with content sandwiched in between. For example, a paragraph is represented by &lt;p&gt; and &lt;/p&gt;.</a:t>
            </a:r>
          </a:p>
          <a:p>
            <a:pPr marL="0" indent="0">
              <a:buNone/>
            </a:pPr>
            <a:r>
              <a:rPr lang="en-US" b="1" dirty="0"/>
              <a:t>Attributes:</a:t>
            </a:r>
            <a:r>
              <a:rPr lang="en-US" dirty="0"/>
              <a:t> Tags can also have attributes, which provide additional information about an element. Attributes are added to the opening tag and typically come in name/value pairs. For instance, the &lt;a&gt; (anchor) tag can have an </a:t>
            </a:r>
            <a:r>
              <a:rPr lang="en-US" dirty="0" err="1"/>
              <a:t>href</a:t>
            </a:r>
            <a:r>
              <a:rPr lang="en-US" dirty="0"/>
              <a:t> attribute specifying the link.</a:t>
            </a:r>
          </a:p>
          <a:p>
            <a:pPr marL="0" indent="0">
              <a:buNone/>
            </a:pPr>
            <a:r>
              <a:rPr lang="en-US" b="1" dirty="0"/>
              <a:t>Web Page Content:</a:t>
            </a:r>
            <a:r>
              <a:rPr lang="en-US" dirty="0"/>
              <a:t> HTML allows you to include various types of content, such as text, images, links, forms, and multimedia elements. It provides the basic structure that browsers use to render and display content.</a:t>
            </a:r>
          </a:p>
        </p:txBody>
      </p:sp>
      <p:sp>
        <p:nvSpPr>
          <p:cNvPr id="4" name="Text Placeholder 3">
            <a:extLst>
              <a:ext uri="{FF2B5EF4-FFF2-40B4-BE49-F238E27FC236}">
                <a16:creationId xmlns:a16="http://schemas.microsoft.com/office/drawing/2014/main" id="{E219F27B-2894-4DE5-80D8-8CA3ED24E38A}"/>
              </a:ext>
            </a:extLst>
          </p:cNvPr>
          <p:cNvSpPr>
            <a:spLocks noGrp="1"/>
          </p:cNvSpPr>
          <p:nvPr>
            <p:ph type="body" sz="quarter" idx="10"/>
          </p:nvPr>
        </p:nvSpPr>
        <p:spPr>
          <a:xfrm>
            <a:off x="381000" y="1170535"/>
            <a:ext cx="11430000" cy="446088"/>
          </a:xfrm>
        </p:spPr>
        <p:txBody>
          <a:bodyPr/>
          <a:lstStyle/>
          <a:p>
            <a:r>
              <a:rPr lang="en-GB" dirty="0"/>
              <a:t>What is HTML?</a:t>
            </a:r>
          </a:p>
        </p:txBody>
      </p:sp>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0999" y="79468"/>
            <a:ext cx="11430000" cy="958265"/>
          </a:xfrm>
        </p:spPr>
        <p:txBody>
          <a:bodyPr/>
          <a:lstStyle/>
          <a:p>
            <a:r>
              <a:rPr lang="en-US" b="1" i="0" dirty="0">
                <a:effectLst/>
                <a:latin typeface="Söhne"/>
              </a:rPr>
              <a:t>Introduction to HTML</a:t>
            </a:r>
            <a:endParaRPr lang="en-GB" dirty="0"/>
          </a:p>
        </p:txBody>
      </p:sp>
    </p:spTree>
    <p:extLst>
      <p:ext uri="{BB962C8B-B14F-4D97-AF65-F5344CB8AC3E}">
        <p14:creationId xmlns:p14="http://schemas.microsoft.com/office/powerpoint/2010/main" val="422293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9AD61FA-6713-4DC6-8BF6-572848C99714}"/>
              </a:ext>
            </a:extLst>
          </p:cNvPr>
          <p:cNvSpPr>
            <a:spLocks noGrp="1"/>
          </p:cNvSpPr>
          <p:nvPr>
            <p:ph idx="1"/>
          </p:nvPr>
        </p:nvSpPr>
        <p:spPr>
          <a:xfrm>
            <a:off x="381000" y="1170535"/>
            <a:ext cx="11430000" cy="4410075"/>
          </a:xfrm>
        </p:spPr>
        <p:txBody>
          <a:bodyPr/>
          <a:lstStyle/>
          <a:p>
            <a:pPr marL="0" indent="0">
              <a:buNone/>
            </a:pPr>
            <a:r>
              <a:rPr lang="en-US" dirty="0"/>
              <a:t>&lt;!DOCTYPE html&gt;    </a:t>
            </a:r>
            <a:r>
              <a:rPr lang="en-US" dirty="0">
                <a:solidFill>
                  <a:srgbClr val="00B050"/>
                </a:solidFill>
              </a:rPr>
              <a:t>&lt;!-- </a:t>
            </a:r>
            <a:r>
              <a:rPr lang="en-US" sz="1200" dirty="0">
                <a:solidFill>
                  <a:srgbClr val="00B050"/>
                </a:solidFill>
              </a:rPr>
              <a:t>Sets the document type to HTML5.</a:t>
            </a:r>
            <a:r>
              <a:rPr lang="en-US" dirty="0">
                <a:solidFill>
                  <a:srgbClr val="00B050"/>
                </a:solidFill>
              </a:rPr>
              <a:t> --&gt;</a:t>
            </a:r>
          </a:p>
          <a:p>
            <a:pPr marL="0" indent="0">
              <a:buNone/>
            </a:pPr>
            <a:r>
              <a:rPr lang="en-US" dirty="0"/>
              <a:t>&lt;html&gt;    </a:t>
            </a:r>
            <a:r>
              <a:rPr lang="en-US" dirty="0">
                <a:solidFill>
                  <a:srgbClr val="00B050"/>
                </a:solidFill>
              </a:rPr>
              <a:t>&lt;!-- </a:t>
            </a:r>
            <a:r>
              <a:rPr lang="en-US" sz="1200" dirty="0">
                <a:solidFill>
                  <a:srgbClr val="00B050"/>
                </a:solidFill>
              </a:rPr>
              <a:t>The root element containing the entire HTML document.</a:t>
            </a:r>
            <a:r>
              <a:rPr lang="en-US" dirty="0">
                <a:solidFill>
                  <a:srgbClr val="00B050"/>
                </a:solidFill>
              </a:rPr>
              <a:t> --&gt;</a:t>
            </a:r>
          </a:p>
          <a:p>
            <a:pPr marL="0" indent="0">
              <a:buNone/>
            </a:pPr>
            <a:r>
              <a:rPr lang="en-US" dirty="0"/>
              <a:t>&lt;head&gt;    </a:t>
            </a:r>
            <a:r>
              <a:rPr lang="en-US" dirty="0">
                <a:solidFill>
                  <a:srgbClr val="00B050"/>
                </a:solidFill>
              </a:rPr>
              <a:t>&lt;!-- </a:t>
            </a:r>
            <a:r>
              <a:rPr lang="en-US" sz="1200" dirty="0">
                <a:solidFill>
                  <a:srgbClr val="00B050"/>
                </a:solidFill>
              </a:rPr>
              <a:t>Contains meta-information about the document, such as the title, external file connection, CDN and SEO(Search Engine Optimization).</a:t>
            </a:r>
            <a:r>
              <a:rPr lang="en-US" dirty="0">
                <a:solidFill>
                  <a:srgbClr val="00B050"/>
                </a:solidFill>
              </a:rPr>
              <a:t> --&gt;</a:t>
            </a:r>
          </a:p>
          <a:p>
            <a:pPr marL="0" indent="0">
              <a:buNone/>
            </a:pPr>
            <a:r>
              <a:rPr lang="en-US" dirty="0"/>
              <a:t>    &lt;title&gt;My First Web Page&lt;/title&gt;</a:t>
            </a:r>
          </a:p>
          <a:p>
            <a:pPr marL="0" indent="0">
              <a:buNone/>
            </a:pPr>
            <a:r>
              <a:rPr lang="en-US" dirty="0"/>
              <a:t>&lt;/head&gt;</a:t>
            </a:r>
          </a:p>
          <a:p>
            <a:pPr marL="0" indent="0">
              <a:buNone/>
            </a:pPr>
            <a:r>
              <a:rPr lang="en-US" dirty="0"/>
              <a:t>&lt;body&gt;    </a:t>
            </a:r>
            <a:r>
              <a:rPr lang="en-US" dirty="0">
                <a:solidFill>
                  <a:srgbClr val="00B050"/>
                </a:solidFill>
              </a:rPr>
              <a:t>&lt;!-- </a:t>
            </a:r>
            <a:r>
              <a:rPr lang="en-US" sz="1200" dirty="0">
                <a:solidFill>
                  <a:srgbClr val="00B050"/>
                </a:solidFill>
              </a:rPr>
              <a:t>Contains the actual content displayed on the webpage.</a:t>
            </a:r>
            <a:r>
              <a:rPr lang="en-US" dirty="0">
                <a:solidFill>
                  <a:srgbClr val="00B050"/>
                </a:solidFill>
              </a:rPr>
              <a:t> --&gt;</a:t>
            </a:r>
          </a:p>
          <a:p>
            <a:pPr marL="0" indent="0">
              <a:buNone/>
            </a:pPr>
            <a:endParaRPr lang="en-US" dirty="0"/>
          </a:p>
          <a:p>
            <a:pPr marL="0" indent="0">
              <a:buNone/>
            </a:pPr>
            <a:r>
              <a:rPr lang="en-US" dirty="0"/>
              <a:t>    &lt;h1&gt;Hello, World!&lt;/h1&gt;</a:t>
            </a:r>
          </a:p>
          <a:p>
            <a:pPr marL="0" indent="0">
              <a:buNone/>
            </a:pPr>
            <a:r>
              <a:rPr lang="en-US" dirty="0"/>
              <a:t>    &lt;p&gt;This is a simple HTML document.&lt;/p&gt;</a:t>
            </a:r>
          </a:p>
          <a:p>
            <a:pPr marL="0" indent="0">
              <a:buNone/>
            </a:pPr>
            <a:r>
              <a:rPr lang="en-US" dirty="0"/>
              <a:t>    </a:t>
            </a:r>
          </a:p>
          <a:p>
            <a:pPr marL="0" indent="0">
              <a:buNone/>
            </a:pPr>
            <a:r>
              <a:rPr lang="en-US" dirty="0"/>
              <a:t>    &lt;a </a:t>
            </a:r>
            <a:r>
              <a:rPr lang="en-US" dirty="0" err="1"/>
              <a:t>href</a:t>
            </a:r>
            <a:r>
              <a:rPr lang="en-US" dirty="0"/>
              <a:t>="https://www.example.com"&gt;Visit Example.com&lt;/a&gt;</a:t>
            </a:r>
          </a:p>
          <a:p>
            <a:pPr marL="0" indent="0">
              <a:buNone/>
            </a:pPr>
            <a:endParaRPr lang="en-US" dirty="0"/>
          </a:p>
          <a:p>
            <a:pPr marL="0" indent="0">
              <a:buNone/>
            </a:pPr>
            <a:r>
              <a:rPr lang="en-US" dirty="0"/>
              <a:t>&lt;/body&gt;</a:t>
            </a:r>
          </a:p>
          <a:p>
            <a:pPr marL="0" indent="0">
              <a:buNone/>
            </a:pPr>
            <a:r>
              <a:rPr lang="en-US" dirty="0"/>
              <a:t>&lt;/html&gt;</a:t>
            </a:r>
            <a:endParaRPr lang="en-GB" dirty="0"/>
          </a:p>
        </p:txBody>
      </p:sp>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1000" y="180520"/>
            <a:ext cx="11430000" cy="958265"/>
          </a:xfrm>
        </p:spPr>
        <p:txBody>
          <a:bodyPr/>
          <a:lstStyle/>
          <a:p>
            <a:r>
              <a:rPr lang="en-US" dirty="0"/>
              <a:t>HTML syntax and structure</a:t>
            </a:r>
            <a:endParaRPr lang="en-GB" dirty="0"/>
          </a:p>
        </p:txBody>
      </p:sp>
    </p:spTree>
    <p:extLst>
      <p:ext uri="{BB962C8B-B14F-4D97-AF65-F5344CB8AC3E}">
        <p14:creationId xmlns:p14="http://schemas.microsoft.com/office/powerpoint/2010/main" val="196953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AA4189D6-0558-1A80-F394-A5FB9AA43F21}"/>
              </a:ext>
            </a:extLst>
          </p:cNvPr>
          <p:cNvSpPr>
            <a:spLocks noGrp="1"/>
          </p:cNvSpPr>
          <p:nvPr>
            <p:ph idx="15"/>
          </p:nvPr>
        </p:nvSpPr>
        <p:spPr/>
        <p:txBody>
          <a:bodyPr/>
          <a:lstStyle/>
          <a:p>
            <a:r>
              <a:rPr lang="en-IN" dirty="0"/>
              <a:t>HTML</a:t>
            </a:r>
            <a:endParaRPr lang="en-IN" b="0" dirty="0"/>
          </a:p>
        </p:txBody>
      </p:sp>
      <p:sp>
        <p:nvSpPr>
          <p:cNvPr id="21" name="Text Placeholder 20">
            <a:extLst>
              <a:ext uri="{FF2B5EF4-FFF2-40B4-BE49-F238E27FC236}">
                <a16:creationId xmlns:a16="http://schemas.microsoft.com/office/drawing/2014/main" id="{4D7154C7-52A2-1297-4A41-0EA0AF3D0DFE}"/>
              </a:ext>
            </a:extLst>
          </p:cNvPr>
          <p:cNvSpPr>
            <a:spLocks noGrp="1"/>
          </p:cNvSpPr>
          <p:nvPr>
            <p:ph type="body" sz="quarter" idx="10"/>
          </p:nvPr>
        </p:nvSpPr>
        <p:spPr>
          <a:solidFill>
            <a:srgbClr val="D9D9D9"/>
          </a:solidFill>
        </p:spPr>
        <p:txBody>
          <a:bodyPr/>
          <a:lstStyle/>
          <a:p>
            <a:r>
              <a:rPr lang="en-IN" dirty="0"/>
              <a:t>1</a:t>
            </a:r>
          </a:p>
        </p:txBody>
      </p:sp>
      <p:sp>
        <p:nvSpPr>
          <p:cNvPr id="23" name="Content Placeholder 22">
            <a:extLst>
              <a:ext uri="{FF2B5EF4-FFF2-40B4-BE49-F238E27FC236}">
                <a16:creationId xmlns:a16="http://schemas.microsoft.com/office/drawing/2014/main" id="{1A0FD340-B1BB-5C8F-84B7-47527B2F2877}"/>
              </a:ext>
            </a:extLst>
          </p:cNvPr>
          <p:cNvSpPr>
            <a:spLocks noGrp="1"/>
          </p:cNvSpPr>
          <p:nvPr>
            <p:ph idx="16"/>
          </p:nvPr>
        </p:nvSpPr>
        <p:spPr/>
        <p:txBody>
          <a:bodyPr/>
          <a:lstStyle/>
          <a:p>
            <a:r>
              <a:rPr lang="en-IN" dirty="0"/>
              <a:t>CSS and Libraries</a:t>
            </a:r>
            <a:endParaRPr lang="en-IN" b="0" dirty="0"/>
          </a:p>
        </p:txBody>
      </p:sp>
      <p:sp>
        <p:nvSpPr>
          <p:cNvPr id="24" name="Text Placeholder 23">
            <a:extLst>
              <a:ext uri="{FF2B5EF4-FFF2-40B4-BE49-F238E27FC236}">
                <a16:creationId xmlns:a16="http://schemas.microsoft.com/office/drawing/2014/main" id="{1DA47052-37BC-1517-DEFD-156D5F1958C6}"/>
              </a:ext>
            </a:extLst>
          </p:cNvPr>
          <p:cNvSpPr>
            <a:spLocks noGrp="1"/>
          </p:cNvSpPr>
          <p:nvPr>
            <p:ph type="body" sz="quarter" idx="17"/>
          </p:nvPr>
        </p:nvSpPr>
        <p:spPr>
          <a:solidFill>
            <a:schemeClr val="tx2"/>
          </a:solidFill>
        </p:spPr>
        <p:txBody>
          <a:bodyPr/>
          <a:lstStyle/>
          <a:p>
            <a:r>
              <a:rPr lang="en-IN"/>
              <a:t>2</a:t>
            </a:r>
          </a:p>
        </p:txBody>
      </p:sp>
      <p:sp>
        <p:nvSpPr>
          <p:cNvPr id="20" name="Title 19">
            <a:extLst>
              <a:ext uri="{FF2B5EF4-FFF2-40B4-BE49-F238E27FC236}">
                <a16:creationId xmlns:a16="http://schemas.microsoft.com/office/drawing/2014/main" id="{4D1C01DD-B756-D37F-EEE0-FCAE4474DE8F}"/>
              </a:ext>
            </a:extLst>
          </p:cNvPr>
          <p:cNvSpPr>
            <a:spLocks noGrp="1"/>
          </p:cNvSpPr>
          <p:nvPr>
            <p:ph type="title"/>
          </p:nvPr>
        </p:nvSpPr>
        <p:spPr/>
        <p:txBody>
          <a:bodyPr/>
          <a:lstStyle/>
          <a:p>
            <a:r>
              <a:rPr lang="en-IN"/>
              <a:t>UI/UX Training</a:t>
            </a:r>
          </a:p>
        </p:txBody>
      </p:sp>
    </p:spTree>
    <p:extLst>
      <p:ext uri="{BB962C8B-B14F-4D97-AF65-F5344CB8AC3E}">
        <p14:creationId xmlns:p14="http://schemas.microsoft.com/office/powerpoint/2010/main" val="303023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9AD61FA-6713-4DC6-8BF6-572848C99714}"/>
              </a:ext>
            </a:extLst>
          </p:cNvPr>
          <p:cNvSpPr>
            <a:spLocks noGrp="1"/>
          </p:cNvSpPr>
          <p:nvPr>
            <p:ph idx="1"/>
          </p:nvPr>
        </p:nvSpPr>
        <p:spPr>
          <a:xfrm>
            <a:off x="380999" y="1684219"/>
            <a:ext cx="11430000" cy="4475281"/>
          </a:xfrm>
        </p:spPr>
        <p:txBody>
          <a:bodyPr/>
          <a:lstStyle/>
          <a:p>
            <a:pPr marL="0" indent="0">
              <a:buNone/>
            </a:pPr>
            <a:r>
              <a:rPr lang="en-US" b="1" dirty="0"/>
              <a:t>Cascading Style Sheets</a:t>
            </a:r>
            <a:r>
              <a:rPr lang="en-US" dirty="0"/>
              <a:t> </a:t>
            </a:r>
            <a:r>
              <a:rPr lang="en-US" b="1" dirty="0"/>
              <a:t>(CSS)</a:t>
            </a:r>
            <a:endParaRPr lang="en-US" dirty="0"/>
          </a:p>
          <a:p>
            <a:pPr marL="0" indent="0">
              <a:buNone/>
            </a:pPr>
            <a:r>
              <a:rPr lang="en-US" dirty="0"/>
              <a:t>CSS is a style sheet language used for describing the presentation and formatting of a document written in HTML. In simpler terms, CSS allows web developers to control the visual appearance of web pages by specifying how HTML elements should be displayed on different devices and screen sizes.</a:t>
            </a:r>
          </a:p>
          <a:p>
            <a:pPr marL="0" indent="0">
              <a:buNone/>
            </a:pPr>
            <a:endParaRPr lang="en-US" dirty="0"/>
          </a:p>
          <a:p>
            <a:pPr marL="0" indent="0">
              <a:buNone/>
            </a:pPr>
            <a:r>
              <a:rPr lang="en-US" b="1" dirty="0"/>
              <a:t>Styling HTML Elements:</a:t>
            </a:r>
          </a:p>
          <a:p>
            <a:pPr lvl="1"/>
            <a:r>
              <a:rPr lang="en-US" dirty="0"/>
              <a:t>Elevate your webpage aesthetics by customizing text, headings, links, and images, giving you control over colors, fonts, spacing, borders, and backgrounds for an appealing visual presentation.</a:t>
            </a:r>
            <a:endParaRPr lang="en-US" b="1" dirty="0"/>
          </a:p>
          <a:p>
            <a:pPr marL="0" indent="0">
              <a:buNone/>
            </a:pPr>
            <a:r>
              <a:rPr lang="en-US" b="1" dirty="0"/>
              <a:t>Selectors and Declarations:</a:t>
            </a:r>
          </a:p>
          <a:p>
            <a:pPr lvl="1"/>
            <a:r>
              <a:rPr lang="en-US" dirty="0"/>
              <a:t>Utilize CSS selectors to target specific HTML elements, and apply declarations to establish styling rules, defining how the selected elements should visually appear</a:t>
            </a:r>
            <a:endParaRPr lang="en-US" b="1" dirty="0"/>
          </a:p>
          <a:p>
            <a:pPr marL="0" indent="0">
              <a:buNone/>
            </a:pPr>
            <a:r>
              <a:rPr lang="en-US" b="1" dirty="0"/>
              <a:t>Responsive Design:</a:t>
            </a:r>
          </a:p>
          <a:p>
            <a:pPr lvl="1"/>
            <a:r>
              <a:rPr lang="en-US" dirty="0"/>
              <a:t>Adaptable websites that seamlessly adjust to various screens and devices; leverage media queries to apply styles based on screen characteristics such as width or height.</a:t>
            </a:r>
          </a:p>
          <a:p>
            <a:pPr marL="0" indent="0">
              <a:buNone/>
            </a:pPr>
            <a:r>
              <a:rPr lang="en-US" b="1" dirty="0"/>
              <a:t>Animations and Transitions:</a:t>
            </a:r>
          </a:p>
          <a:p>
            <a:pPr lvl="1"/>
            <a:r>
              <a:rPr lang="en-US" dirty="0"/>
              <a:t>Create dynamic and interactive user experiences with support for animations and transitions, enabling seamless state changes and adding captivating animated effects.</a:t>
            </a:r>
          </a:p>
        </p:txBody>
      </p:sp>
      <p:sp>
        <p:nvSpPr>
          <p:cNvPr id="4" name="Text Placeholder 3">
            <a:extLst>
              <a:ext uri="{FF2B5EF4-FFF2-40B4-BE49-F238E27FC236}">
                <a16:creationId xmlns:a16="http://schemas.microsoft.com/office/drawing/2014/main" id="{E219F27B-2894-4DE5-80D8-8CA3ED24E38A}"/>
              </a:ext>
            </a:extLst>
          </p:cNvPr>
          <p:cNvSpPr>
            <a:spLocks noGrp="1"/>
          </p:cNvSpPr>
          <p:nvPr>
            <p:ph type="body" sz="quarter" idx="10"/>
          </p:nvPr>
        </p:nvSpPr>
        <p:spPr>
          <a:xfrm>
            <a:off x="380999" y="1104375"/>
            <a:ext cx="11430000" cy="446088"/>
          </a:xfrm>
        </p:spPr>
        <p:txBody>
          <a:bodyPr/>
          <a:lstStyle/>
          <a:p>
            <a:r>
              <a:rPr lang="en-GB" dirty="0"/>
              <a:t>What is CSS?</a:t>
            </a:r>
          </a:p>
        </p:txBody>
      </p:sp>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1000" y="12354"/>
            <a:ext cx="11430000" cy="958265"/>
          </a:xfrm>
        </p:spPr>
        <p:txBody>
          <a:bodyPr/>
          <a:lstStyle/>
          <a:p>
            <a:r>
              <a:rPr lang="en-US" b="1" i="0" dirty="0">
                <a:effectLst/>
                <a:latin typeface="Söhne"/>
              </a:rPr>
              <a:t>Introduction to CSS</a:t>
            </a:r>
            <a:endParaRPr lang="en-GB" dirty="0"/>
          </a:p>
        </p:txBody>
      </p:sp>
    </p:spTree>
    <p:extLst>
      <p:ext uri="{BB962C8B-B14F-4D97-AF65-F5344CB8AC3E}">
        <p14:creationId xmlns:p14="http://schemas.microsoft.com/office/powerpoint/2010/main" val="352167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9AD61FA-6713-4DC6-8BF6-572848C99714}"/>
              </a:ext>
            </a:extLst>
          </p:cNvPr>
          <p:cNvSpPr>
            <a:spLocks noGrp="1"/>
          </p:cNvSpPr>
          <p:nvPr>
            <p:ph idx="1"/>
          </p:nvPr>
        </p:nvSpPr>
        <p:spPr>
          <a:xfrm>
            <a:off x="380999" y="1684219"/>
            <a:ext cx="11430000" cy="4475281"/>
          </a:xfrm>
        </p:spPr>
        <p:txBody>
          <a:bodyPr/>
          <a:lstStyle/>
          <a:p>
            <a:pPr marL="0" indent="0">
              <a:buNone/>
            </a:pPr>
            <a:r>
              <a:rPr lang="en-US" dirty="0"/>
              <a:t>Bootstrap is a popular front-end framework that streamlines web development by providing a responsive grid system, pre-designed components, and CSS styles, allowing for rapid and consistent design across various devices and screen sizes.</a:t>
            </a:r>
          </a:p>
          <a:p>
            <a:pPr marL="0" indent="0">
              <a:buNone/>
            </a:pPr>
            <a:endParaRPr lang="en-US" dirty="0"/>
          </a:p>
          <a:p>
            <a:pPr marL="0" indent="0">
              <a:buNone/>
            </a:pPr>
            <a:r>
              <a:rPr lang="en-US" b="1" dirty="0"/>
              <a:t>Responsive Grid System:</a:t>
            </a:r>
          </a:p>
          <a:p>
            <a:pPr lvl="1"/>
            <a:r>
              <a:rPr lang="en-US" dirty="0"/>
              <a:t>Bootstrap provides a responsive grid system based on a 12-column layout, making it easy to create responsive and fluid layouts.</a:t>
            </a:r>
          </a:p>
          <a:p>
            <a:pPr marL="0" indent="0">
              <a:buNone/>
            </a:pPr>
            <a:r>
              <a:rPr lang="en-US" b="1" dirty="0"/>
              <a:t>Pre-designed Components:</a:t>
            </a:r>
          </a:p>
          <a:p>
            <a:pPr lvl="1"/>
            <a:r>
              <a:rPr lang="en-US" dirty="0"/>
              <a:t>Includes a collection of pre-designed UI components like navigation bars, buttons, forms, alerts, modals, and more, saving development time.</a:t>
            </a:r>
          </a:p>
          <a:p>
            <a:pPr marL="0" indent="0">
              <a:buNone/>
            </a:pPr>
            <a:r>
              <a:rPr lang="en-US" b="1" dirty="0"/>
              <a:t>CSS Styles:</a:t>
            </a:r>
          </a:p>
          <a:p>
            <a:pPr lvl="1"/>
            <a:r>
              <a:rPr lang="en-US" dirty="0"/>
              <a:t>Comes with a set of customizable CSS styles that provide a consistent and visually appealing design across different elements.</a:t>
            </a:r>
          </a:p>
          <a:p>
            <a:pPr marL="0" indent="0">
              <a:buNone/>
            </a:pPr>
            <a:r>
              <a:rPr lang="en-US" b="1" dirty="0"/>
              <a:t>Typography:</a:t>
            </a:r>
          </a:p>
          <a:p>
            <a:pPr lvl="1"/>
            <a:r>
              <a:rPr lang="en-US" dirty="0"/>
              <a:t>Offers a refined typography system with a variety of headings, fonts, and styles to enhance the readability and aesthetics of the content.</a:t>
            </a:r>
          </a:p>
          <a:p>
            <a:pPr marL="0" indent="0">
              <a:buNone/>
            </a:pPr>
            <a:r>
              <a:rPr lang="en-US" b="1" dirty="0"/>
              <a:t>Extensive Documentation:</a:t>
            </a:r>
          </a:p>
          <a:p>
            <a:pPr lvl="1"/>
            <a:r>
              <a:rPr lang="en-US" dirty="0"/>
              <a:t>Bootstrap is an open-source project, allowing developers to use, modify, and contribute to its development freely.</a:t>
            </a:r>
          </a:p>
        </p:txBody>
      </p:sp>
      <p:sp>
        <p:nvSpPr>
          <p:cNvPr id="4" name="Text Placeholder 3">
            <a:extLst>
              <a:ext uri="{FF2B5EF4-FFF2-40B4-BE49-F238E27FC236}">
                <a16:creationId xmlns:a16="http://schemas.microsoft.com/office/drawing/2014/main" id="{E219F27B-2894-4DE5-80D8-8CA3ED24E38A}"/>
              </a:ext>
            </a:extLst>
          </p:cNvPr>
          <p:cNvSpPr>
            <a:spLocks noGrp="1"/>
          </p:cNvSpPr>
          <p:nvPr>
            <p:ph type="body" sz="quarter" idx="10"/>
          </p:nvPr>
        </p:nvSpPr>
        <p:spPr>
          <a:xfrm>
            <a:off x="380999" y="1104375"/>
            <a:ext cx="11430000" cy="446088"/>
          </a:xfrm>
        </p:spPr>
        <p:txBody>
          <a:bodyPr/>
          <a:lstStyle/>
          <a:p>
            <a:r>
              <a:rPr lang="en-GB" dirty="0"/>
              <a:t>What is Bootstrap?</a:t>
            </a:r>
          </a:p>
        </p:txBody>
      </p:sp>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1000" y="12354"/>
            <a:ext cx="11430000" cy="958265"/>
          </a:xfrm>
        </p:spPr>
        <p:txBody>
          <a:bodyPr/>
          <a:lstStyle/>
          <a:p>
            <a:r>
              <a:rPr lang="en-US" b="1" i="0" dirty="0">
                <a:effectLst/>
                <a:latin typeface="Söhne"/>
              </a:rPr>
              <a:t>Introduction to </a:t>
            </a:r>
            <a:r>
              <a:rPr lang="en-US" dirty="0">
                <a:latin typeface="Söhne"/>
              </a:rPr>
              <a:t>Bootstrap</a:t>
            </a:r>
            <a:endParaRPr lang="en-GB" dirty="0">
              <a:latin typeface="Söhne"/>
            </a:endParaRPr>
          </a:p>
        </p:txBody>
      </p:sp>
    </p:spTree>
    <p:extLst>
      <p:ext uri="{BB962C8B-B14F-4D97-AF65-F5344CB8AC3E}">
        <p14:creationId xmlns:p14="http://schemas.microsoft.com/office/powerpoint/2010/main" val="294374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9AD61FA-6713-4DC6-8BF6-572848C99714}"/>
              </a:ext>
            </a:extLst>
          </p:cNvPr>
          <p:cNvSpPr>
            <a:spLocks noGrp="1"/>
          </p:cNvSpPr>
          <p:nvPr>
            <p:ph idx="1"/>
          </p:nvPr>
        </p:nvSpPr>
        <p:spPr>
          <a:xfrm>
            <a:off x="381000" y="1088796"/>
            <a:ext cx="11430000" cy="4475281"/>
          </a:xfrm>
        </p:spPr>
        <p:txBody>
          <a:bodyPr/>
          <a:lstStyle/>
          <a:p>
            <a:pPr marL="0" indent="0">
              <a:buNone/>
            </a:pPr>
            <a:r>
              <a:rPr lang="en-US" b="1" dirty="0"/>
              <a:t>Indentation and Formatting:</a:t>
            </a:r>
          </a:p>
          <a:p>
            <a:pPr lvl="1"/>
            <a:r>
              <a:rPr lang="en-US" dirty="0"/>
              <a:t>Use consistent indentation and formatting to enhance code readability. Consider tools or editors that can automatically format your HTML.</a:t>
            </a:r>
          </a:p>
          <a:p>
            <a:pPr marL="228600" lvl="1" indent="0">
              <a:buNone/>
            </a:pPr>
            <a:endParaRPr lang="en-US" dirty="0"/>
          </a:p>
          <a:p>
            <a:pPr marL="0" indent="0">
              <a:buNone/>
            </a:pPr>
            <a:r>
              <a:rPr lang="en-US" b="1" dirty="0"/>
              <a:t>Use External CSS:</a:t>
            </a:r>
          </a:p>
          <a:p>
            <a:pPr lvl="1"/>
            <a:r>
              <a:rPr lang="en-US" dirty="0"/>
              <a:t>Prefer external stylesheets over inline styles for better separation of concerns and reusability.</a:t>
            </a:r>
          </a:p>
          <a:p>
            <a:pPr marL="228600" lvl="1" indent="0">
              <a:buNone/>
            </a:pPr>
            <a:endParaRPr lang="en-US" dirty="0"/>
          </a:p>
          <a:p>
            <a:pPr marL="0" indent="0">
              <a:buNone/>
            </a:pPr>
            <a:r>
              <a:rPr lang="en-US" b="1" dirty="0"/>
              <a:t>Optimize Images:</a:t>
            </a:r>
          </a:p>
          <a:p>
            <a:pPr lvl="1"/>
            <a:r>
              <a:rPr lang="en-US" dirty="0"/>
              <a:t>Comes with a set of customizable CSS styles that provide a consistent and visually appealing design across different elements.</a:t>
            </a:r>
          </a:p>
          <a:p>
            <a:pPr marL="228600" lvl="1" indent="0">
              <a:buNone/>
            </a:pPr>
            <a:endParaRPr lang="en-US" dirty="0"/>
          </a:p>
          <a:p>
            <a:pPr marL="0" indent="0">
              <a:buNone/>
            </a:pPr>
            <a:r>
              <a:rPr lang="en-US" b="1" dirty="0"/>
              <a:t>Consistent Naming Conventions:</a:t>
            </a:r>
          </a:p>
          <a:p>
            <a:pPr lvl="1"/>
            <a:r>
              <a:rPr lang="en-US" dirty="0"/>
              <a:t>Follow consistent and meaningful naming conventions for classes and IDs to improve code maintainability.</a:t>
            </a:r>
          </a:p>
          <a:p>
            <a:pPr marL="228600" lvl="1" indent="0">
              <a:buNone/>
            </a:pPr>
            <a:endParaRPr lang="en-US" dirty="0"/>
          </a:p>
          <a:p>
            <a:pPr marL="0" indent="0">
              <a:buNone/>
            </a:pPr>
            <a:r>
              <a:rPr lang="en-US" b="1" dirty="0"/>
              <a:t>Writing Comments:</a:t>
            </a:r>
          </a:p>
          <a:p>
            <a:pPr lvl="1"/>
            <a:r>
              <a:rPr lang="en-US" dirty="0"/>
              <a:t>Use comments in your code to explain or provide context for future developers.</a:t>
            </a:r>
          </a:p>
        </p:txBody>
      </p:sp>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1000" y="12354"/>
            <a:ext cx="11430000" cy="958265"/>
          </a:xfrm>
        </p:spPr>
        <p:txBody>
          <a:bodyPr/>
          <a:lstStyle/>
          <a:p>
            <a:r>
              <a:rPr lang="en-US" b="1" i="0" dirty="0">
                <a:effectLst/>
                <a:latin typeface="Söhne"/>
              </a:rPr>
              <a:t>Best Practices</a:t>
            </a:r>
            <a:endParaRPr lang="en-GB" dirty="0">
              <a:latin typeface="Söhne"/>
            </a:endParaRPr>
          </a:p>
        </p:txBody>
      </p:sp>
    </p:spTree>
    <p:extLst>
      <p:ext uri="{BB962C8B-B14F-4D97-AF65-F5344CB8AC3E}">
        <p14:creationId xmlns:p14="http://schemas.microsoft.com/office/powerpoint/2010/main" val="189861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1000" y="12354"/>
            <a:ext cx="11430000" cy="958265"/>
          </a:xfrm>
        </p:spPr>
        <p:txBody>
          <a:bodyPr/>
          <a:lstStyle/>
          <a:p>
            <a:r>
              <a:rPr lang="en-GB" dirty="0">
                <a:latin typeface="Söhne"/>
              </a:rPr>
              <a:t>Materials and </a:t>
            </a:r>
            <a:r>
              <a:rPr lang="en-GB" dirty="0" err="1">
                <a:latin typeface="Söhne"/>
              </a:rPr>
              <a:t>Assigment</a:t>
            </a:r>
            <a:endParaRPr lang="en-GB" dirty="0">
              <a:latin typeface="Söhne"/>
            </a:endParaRPr>
          </a:p>
        </p:txBody>
      </p:sp>
      <p:sp>
        <p:nvSpPr>
          <p:cNvPr id="4" name="Content Placeholder 18">
            <a:extLst>
              <a:ext uri="{FF2B5EF4-FFF2-40B4-BE49-F238E27FC236}">
                <a16:creationId xmlns:a16="http://schemas.microsoft.com/office/drawing/2014/main" id="{710C5B42-2561-4400-B0FA-B4E2B295AA0E}"/>
              </a:ext>
            </a:extLst>
          </p:cNvPr>
          <p:cNvSpPr>
            <a:spLocks noGrp="1"/>
          </p:cNvSpPr>
          <p:nvPr>
            <p:ph idx="1"/>
          </p:nvPr>
        </p:nvSpPr>
        <p:spPr>
          <a:xfrm>
            <a:off x="381000" y="970619"/>
            <a:ext cx="11430000" cy="4410075"/>
          </a:xfrm>
        </p:spPr>
        <p:txBody>
          <a:bodyPr/>
          <a:lstStyle/>
          <a:p>
            <a:pPr marL="0" indent="0">
              <a:buNone/>
            </a:pPr>
            <a:r>
              <a:rPr lang="en-US" b="1" dirty="0"/>
              <a:t>References</a:t>
            </a:r>
          </a:p>
          <a:p>
            <a:pPr marL="0" indent="0">
              <a:buNone/>
            </a:pPr>
            <a:br>
              <a:rPr lang="en-US" b="1" dirty="0"/>
            </a:br>
            <a:r>
              <a:rPr lang="en-US" b="1" dirty="0"/>
              <a:t>HTML and CSS: </a:t>
            </a:r>
            <a:r>
              <a:rPr lang="en-US" dirty="0"/>
              <a:t>https://www.youtube.com/playlist?list=PL4cUxeGkcC9ivBf_eKCPIAYXWzLlPAm6G</a:t>
            </a:r>
          </a:p>
          <a:p>
            <a:pPr marL="0" indent="0">
              <a:buNone/>
            </a:pPr>
            <a:r>
              <a:rPr lang="en-US" b="1" dirty="0"/>
              <a:t>Bootstrap 5:</a:t>
            </a:r>
            <a:r>
              <a:rPr lang="en-US" dirty="0"/>
              <a:t> https://getbootstrap.com/docs/5.2/getting-started/introduction/</a:t>
            </a:r>
            <a:br>
              <a:rPr lang="en-US" dirty="0"/>
            </a:br>
            <a:endParaRPr lang="en-US" b="1" dirty="0"/>
          </a:p>
        </p:txBody>
      </p:sp>
    </p:spTree>
    <p:extLst>
      <p:ext uri="{BB962C8B-B14F-4D97-AF65-F5344CB8AC3E}">
        <p14:creationId xmlns:p14="http://schemas.microsoft.com/office/powerpoint/2010/main" val="1423077174"/>
      </p:ext>
    </p:extLst>
  </p:cSld>
  <p:clrMapOvr>
    <a:masterClrMapping/>
  </p:clrMapOvr>
</p:sld>
</file>

<file path=ppt/theme/theme1.xml><?xml version="1.0" encoding="utf-8"?>
<a:theme xmlns:a="http://schemas.openxmlformats.org/drawingml/2006/main" name="1_Title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609 JMAN PPT Master - FINAL (1)" id="{1F5C4266-499A-4C5A-9751-DC47BD63ACD9}" vid="{EE51BCE6-85B6-4426-8CF1-368DEE58EAA0}"/>
    </a:ext>
  </a:extLst>
</a:theme>
</file>

<file path=ppt/theme/theme2.xml><?xml version="1.0" encoding="utf-8"?>
<a:theme xmlns:a="http://schemas.openxmlformats.org/drawingml/2006/main" name="2_Divider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609 JMAN PPT Master - FINAL (1)" id="{1F5C4266-499A-4C5A-9751-DC47BD63ACD9}" vid="{11388D76-8B18-4DD3-8306-3A8487ECD61E}"/>
    </a:ext>
  </a:extLst>
</a:theme>
</file>

<file path=ppt/theme/theme3.xml><?xml version="1.0" encoding="utf-8"?>
<a:theme xmlns:a="http://schemas.openxmlformats.org/drawingml/2006/main" name="3_Main Content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solidFill>
            <a:schemeClr val="bg2"/>
          </a:solidFill>
        </a:ln>
      </a:spPr>
      <a:bodyPr rtlCol="0" anchor="ctr"/>
      <a:lstStyle>
        <a:defPPr algn="ctr">
          <a:defRPr sz="1200" dirty="0" err="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200" dirty="0" err="1" smtClean="0">
            <a:solidFill>
              <a:schemeClr val="bg2"/>
            </a:solidFill>
          </a:defRPr>
        </a:defPPr>
      </a:lstStyle>
    </a:txDef>
  </a:objectDefaults>
  <a:extraClrSchemeLst/>
  <a:extLst>
    <a:ext uri="{05A4C25C-085E-4340-85A3-A5531E510DB2}">
      <thm15:themeFamily xmlns:thm15="http://schemas.microsoft.com/office/thememl/2012/main" name="220609 JMAN PPT Master - FINAL (1)" id="{1F5C4266-499A-4C5A-9751-DC47BD63ACD9}" vid="{D246C031-08FE-436A-A1AA-266168789D6B}"/>
    </a:ext>
  </a:extLst>
</a:theme>
</file>

<file path=ppt/theme/theme4.xml><?xml version="1.0" encoding="utf-8"?>
<a:theme xmlns:a="http://schemas.openxmlformats.org/drawingml/2006/main" name="4_Main Content - Dark">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609 JMAN PPT Master - FINAL (1)" id="{1F5C4266-499A-4C5A-9751-DC47BD63ACD9}" vid="{361B7603-AF0A-4E42-A034-0B50FE4D1DA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006C5AC1457D468F4B05B6CAAEF7CB" ma:contentTypeVersion="16" ma:contentTypeDescription="Create a new document." ma:contentTypeScope="" ma:versionID="40f22a3ba106b4d39150e6a480454e6f">
  <xsd:schema xmlns:xsd="http://www.w3.org/2001/XMLSchema" xmlns:xs="http://www.w3.org/2001/XMLSchema" xmlns:p="http://schemas.microsoft.com/office/2006/metadata/properties" xmlns:ns2="2456dc46-8947-4d6b-b004-dfd73fc159fd" xmlns:ns3="129c0084-c7fc-4643-8158-88ab432b6090" targetNamespace="http://schemas.microsoft.com/office/2006/metadata/properties" ma:root="true" ma:fieldsID="2a9aa37d3fd452de5344d65b9cf813b7" ns2:_="" ns3:_="">
    <xsd:import namespace="2456dc46-8947-4d6b-b004-dfd73fc159fd"/>
    <xsd:import namespace="129c0084-c7fc-4643-8158-88ab432b60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6dc46-8947-4d6b-b004-dfd73fc159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90ee516-008d-467c-846c-f354b89760b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29c0084-c7fc-4643-8158-88ab432b609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f8dd8df-f27d-47aa-832e-98cb5428aeac}" ma:internalName="TaxCatchAll" ma:showField="CatchAllData" ma:web="129c0084-c7fc-4643-8158-88ab432b60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456dc46-8947-4d6b-b004-dfd73fc159fd">
      <Terms xmlns="http://schemas.microsoft.com/office/infopath/2007/PartnerControls"/>
    </lcf76f155ced4ddcb4097134ff3c332f>
    <TaxCatchAll xmlns="129c0084-c7fc-4643-8158-88ab432b6090" xsi:nil="true"/>
  </documentManagement>
</p:properties>
</file>

<file path=customXml/itemProps1.xml><?xml version="1.0" encoding="utf-8"?>
<ds:datastoreItem xmlns:ds="http://schemas.openxmlformats.org/officeDocument/2006/customXml" ds:itemID="{96EEC808-0241-4850-937A-4BC3FF6806D4}">
  <ds:schemaRefs>
    <ds:schemaRef ds:uri="129c0084-c7fc-4643-8158-88ab432b6090"/>
    <ds:schemaRef ds:uri="2456dc46-8947-4d6b-b004-dfd73fc159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F1708D-1B6D-402B-918F-3F625FD07B52}">
  <ds:schemaRefs>
    <ds:schemaRef ds:uri="http://schemas.microsoft.com/sharepoint/v3/contenttype/forms"/>
  </ds:schemaRefs>
</ds:datastoreItem>
</file>

<file path=customXml/itemProps3.xml><?xml version="1.0" encoding="utf-8"?>
<ds:datastoreItem xmlns:ds="http://schemas.openxmlformats.org/officeDocument/2006/customXml" ds:itemID="{37F3EB76-8CD1-42DC-A5B4-0C9E7E64B257}">
  <ds:schemaRefs>
    <ds:schemaRef ds:uri="129c0084-c7fc-4643-8158-88ab432b6090"/>
    <ds:schemaRef ds:uri="2456dc46-8947-4d6b-b004-dfd73fc159f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841</TotalTime>
  <Words>967</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10</vt:i4>
      </vt:variant>
    </vt:vector>
  </HeadingPairs>
  <TitlesOfParts>
    <vt:vector size="18" baseType="lpstr">
      <vt:lpstr>Arial</vt:lpstr>
      <vt:lpstr>Calibri</vt:lpstr>
      <vt:lpstr>Söhne</vt:lpstr>
      <vt:lpstr>Times New Roman</vt:lpstr>
      <vt:lpstr>1_Title Pages</vt:lpstr>
      <vt:lpstr>2_Dividers</vt:lpstr>
      <vt:lpstr>3_Main Content Pages</vt:lpstr>
      <vt:lpstr>4_Main Content - Dark</vt:lpstr>
      <vt:lpstr>UI/UX Training</vt:lpstr>
      <vt:lpstr>UI/UX Training</vt:lpstr>
      <vt:lpstr>Introduction to HTML</vt:lpstr>
      <vt:lpstr>HTML syntax and structure</vt:lpstr>
      <vt:lpstr>UI/UX Training</vt:lpstr>
      <vt:lpstr>Introduction to CSS</vt:lpstr>
      <vt:lpstr>Introduction to Bootstrap</vt:lpstr>
      <vt:lpstr>Best Practices</vt:lpstr>
      <vt:lpstr>Materials and Assigment</vt:lpstr>
      <vt:lpstr>Materials and Assigment</vt:lpstr>
    </vt:vector>
  </TitlesOfParts>
  <Company>JMAN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UI/UX Materials for New Wave</dc:title>
  <dc:creator>Felixraj Chinnappan</dc:creator>
  <cp:lastModifiedBy>Dhanasekar M</cp:lastModifiedBy>
  <cp:revision>20</cp:revision>
  <dcterms:created xsi:type="dcterms:W3CDTF">2024-01-09T12:58:53Z</dcterms:created>
  <dcterms:modified xsi:type="dcterms:W3CDTF">2024-01-29T04:50:44Z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0x01010083006C5AC1457D468F4B05B6CAAEF7CB</vt:lpwstr>
  </property>
  <property fmtid="{D5CDD505-2E9C-101B-9397-08002B2CF9AE}" pid="3" name="MediaServiceImageTags">
    <vt:lpwstr/>
  </property>
</Properties>
</file>