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57" r:id="rId3"/>
    <p:sldId id="275" r:id="rId4"/>
    <p:sldId id="276" r:id="rId5"/>
    <p:sldId id="277" r:id="rId6"/>
    <p:sldId id="278" r:id="rId7"/>
    <p:sldId id="279" r:id="rId8"/>
    <p:sldId id="258" r:id="rId9"/>
    <p:sldId id="281" r:id="rId10"/>
    <p:sldId id="301" r:id="rId11"/>
    <p:sldId id="282" r:id="rId12"/>
    <p:sldId id="302" r:id="rId13"/>
    <p:sldId id="291" r:id="rId14"/>
    <p:sldId id="287" r:id="rId15"/>
    <p:sldId id="288" r:id="rId16"/>
    <p:sldId id="289" r:id="rId17"/>
    <p:sldId id="264" r:id="rId18"/>
    <p:sldId id="265" r:id="rId19"/>
    <p:sldId id="300" r:id="rId20"/>
    <p:sldId id="290" r:id="rId21"/>
    <p:sldId id="293" r:id="rId22"/>
    <p:sldId id="304" r:id="rId23"/>
    <p:sldId id="303"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4E933-E5A2-44FA-88BC-8DE88812551B}" v="151" dt="2024-09-24T05:38:11.091"/>
    <p1510:client id="{A85A1A50-A6F9-4178-B973-41F101070564}" v="10" dt="2024-09-24T05:45:42.95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8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任田　崇吾_石川" userId="5102baf1-95ba-4103-a3c2-930233757b08" providerId="ADAL" clId="{18C4E933-E5A2-44FA-88BC-8DE88812551B}"/>
    <pc:docChg chg="undo custSel addSld delSld modSld">
      <pc:chgData name="任田　崇吾_石川" userId="5102baf1-95ba-4103-a3c2-930233757b08" providerId="ADAL" clId="{18C4E933-E5A2-44FA-88BC-8DE88812551B}" dt="2024-09-24T05:38:11.091" v="2557"/>
      <pc:docMkLst>
        <pc:docMk/>
      </pc:docMkLst>
      <pc:sldChg chg="modSp mod">
        <pc:chgData name="任田　崇吾_石川" userId="5102baf1-95ba-4103-a3c2-930233757b08" providerId="ADAL" clId="{18C4E933-E5A2-44FA-88BC-8DE88812551B}" dt="2024-09-18T06:18:34.501" v="22" actId="20577"/>
        <pc:sldMkLst>
          <pc:docMk/>
          <pc:sldMk cId="424907063" sldId="256"/>
        </pc:sldMkLst>
        <pc:spChg chg="mod">
          <ac:chgData name="任田　崇吾_石川" userId="5102baf1-95ba-4103-a3c2-930233757b08" providerId="ADAL" clId="{18C4E933-E5A2-44FA-88BC-8DE88812551B}" dt="2024-09-18T06:18:34.501" v="22" actId="20577"/>
          <ac:spMkLst>
            <pc:docMk/>
            <pc:sldMk cId="424907063" sldId="256"/>
            <ac:spMk id="2" creationId="{00000000-0000-0000-0000-000000000000}"/>
          </ac:spMkLst>
        </pc:spChg>
      </pc:sldChg>
      <pc:sldChg chg="addSp delSp modSp mod">
        <pc:chgData name="任田　崇吾_石川" userId="5102baf1-95ba-4103-a3c2-930233757b08" providerId="ADAL" clId="{18C4E933-E5A2-44FA-88BC-8DE88812551B}" dt="2024-09-19T01:48:06.394" v="864" actId="167"/>
        <pc:sldMkLst>
          <pc:docMk/>
          <pc:sldMk cId="2549012009" sldId="257"/>
        </pc:sldMkLst>
        <pc:spChg chg="mod">
          <ac:chgData name="任田　崇吾_石川" userId="5102baf1-95ba-4103-a3c2-930233757b08" providerId="ADAL" clId="{18C4E933-E5A2-44FA-88BC-8DE88812551B}" dt="2024-09-18T06:24:20.325" v="67" actId="20577"/>
          <ac:spMkLst>
            <pc:docMk/>
            <pc:sldMk cId="2549012009" sldId="257"/>
            <ac:spMk id="3" creationId="{00000000-0000-0000-0000-000000000000}"/>
          </ac:spMkLst>
        </pc:spChg>
        <pc:picChg chg="del">
          <ac:chgData name="任田　崇吾_石川" userId="5102baf1-95ba-4103-a3c2-930233757b08" providerId="ADAL" clId="{18C4E933-E5A2-44FA-88BC-8DE88812551B}" dt="2024-09-19T01:47:54.566" v="860" actId="478"/>
          <ac:picMkLst>
            <pc:docMk/>
            <pc:sldMk cId="2549012009" sldId="257"/>
            <ac:picMk id="12" creationId="{98CBC420-F273-49D9-9B07-3B87795FA83E}"/>
          </ac:picMkLst>
        </pc:picChg>
        <pc:picChg chg="add mod">
          <ac:chgData name="任田　崇吾_石川" userId="5102baf1-95ba-4103-a3c2-930233757b08" providerId="ADAL" clId="{18C4E933-E5A2-44FA-88BC-8DE88812551B}" dt="2024-09-19T01:48:06.394" v="864" actId="167"/>
          <ac:picMkLst>
            <pc:docMk/>
            <pc:sldMk cId="2549012009" sldId="257"/>
            <ac:picMk id="1026" creationId="{C1921090-AB01-8AAF-CBF7-5091CFCB7D54}"/>
          </ac:picMkLst>
        </pc:picChg>
      </pc:sldChg>
      <pc:sldChg chg="delSp modSp mod">
        <pc:chgData name="任田　崇吾_石川" userId="5102baf1-95ba-4103-a3c2-930233757b08" providerId="ADAL" clId="{18C4E933-E5A2-44FA-88BC-8DE88812551B}" dt="2024-09-18T07:25:04.209" v="244" actId="20577"/>
        <pc:sldMkLst>
          <pc:docMk/>
          <pc:sldMk cId="2571786620" sldId="258"/>
        </pc:sldMkLst>
        <pc:spChg chg="mod">
          <ac:chgData name="任田　崇吾_石川" userId="5102baf1-95ba-4103-a3c2-930233757b08" providerId="ADAL" clId="{18C4E933-E5A2-44FA-88BC-8DE88812551B}" dt="2024-09-18T07:25:04.209" v="244" actId="20577"/>
          <ac:spMkLst>
            <pc:docMk/>
            <pc:sldMk cId="2571786620" sldId="258"/>
            <ac:spMk id="3" creationId="{56EB8555-3F56-4A8C-AC1A-5917E7F07D56}"/>
          </ac:spMkLst>
        </pc:spChg>
        <pc:picChg chg="del">
          <ac:chgData name="任田　崇吾_石川" userId="5102baf1-95ba-4103-a3c2-930233757b08" providerId="ADAL" clId="{18C4E933-E5A2-44FA-88BC-8DE88812551B}" dt="2024-09-18T06:24:40.283" v="76" actId="478"/>
          <ac:picMkLst>
            <pc:docMk/>
            <pc:sldMk cId="2571786620" sldId="258"/>
            <ac:picMk id="1026" creationId="{C768B390-6A45-471E-A8BC-0839377E09ED}"/>
          </ac:picMkLst>
        </pc:picChg>
      </pc:sldChg>
      <pc:sldChg chg="delSp modSp mod">
        <pc:chgData name="任田　崇吾_石川" userId="5102baf1-95ba-4103-a3c2-930233757b08" providerId="ADAL" clId="{18C4E933-E5A2-44FA-88BC-8DE88812551B}" dt="2024-09-19T04:27:54.181" v="1893" actId="20577"/>
        <pc:sldMkLst>
          <pc:docMk/>
          <pc:sldMk cId="2224760" sldId="265"/>
        </pc:sldMkLst>
        <pc:spChg chg="del">
          <ac:chgData name="任田　崇吾_石川" userId="5102baf1-95ba-4103-a3c2-930233757b08" providerId="ADAL" clId="{18C4E933-E5A2-44FA-88BC-8DE88812551B}" dt="2024-09-19T04:27:48.694" v="1888" actId="478"/>
          <ac:spMkLst>
            <pc:docMk/>
            <pc:sldMk cId="2224760" sldId="265"/>
            <ac:spMk id="10" creationId="{564A503F-8931-497E-98D6-C80288EF6C3F}"/>
          </ac:spMkLst>
        </pc:spChg>
        <pc:spChg chg="mod">
          <ac:chgData name="任田　崇吾_石川" userId="5102baf1-95ba-4103-a3c2-930233757b08" providerId="ADAL" clId="{18C4E933-E5A2-44FA-88BC-8DE88812551B}" dt="2024-09-19T04:27:54.181" v="1893" actId="20577"/>
          <ac:spMkLst>
            <pc:docMk/>
            <pc:sldMk cId="2224760" sldId="265"/>
            <ac:spMk id="13" creationId="{2A7E8935-7AF5-4ADE-A0D3-6252116B6D49}"/>
          </ac:spMkLst>
        </pc:spChg>
        <pc:picChg chg="del">
          <ac:chgData name="任田　崇吾_石川" userId="5102baf1-95ba-4103-a3c2-930233757b08" providerId="ADAL" clId="{18C4E933-E5A2-44FA-88BC-8DE88812551B}" dt="2024-09-19T04:27:50.398" v="1889" actId="478"/>
          <ac:picMkLst>
            <pc:docMk/>
            <pc:sldMk cId="2224760" sldId="265"/>
            <ac:picMk id="15" creationId="{F6B9C0F2-07E3-4121-83DB-9C846913FA2C}"/>
          </ac:picMkLst>
        </pc:picChg>
      </pc:sldChg>
      <pc:sldChg chg="add">
        <pc:chgData name="任田　崇吾_石川" userId="5102baf1-95ba-4103-a3c2-930233757b08" providerId="ADAL" clId="{18C4E933-E5A2-44FA-88BC-8DE88812551B}" dt="2024-09-18T07:49:19.953" v="777"/>
        <pc:sldMkLst>
          <pc:docMk/>
          <pc:sldMk cId="516312329" sldId="275"/>
        </pc:sldMkLst>
      </pc:sldChg>
      <pc:sldChg chg="add del">
        <pc:chgData name="任田　崇吾_石川" userId="5102baf1-95ba-4103-a3c2-930233757b08" providerId="ADAL" clId="{18C4E933-E5A2-44FA-88BC-8DE88812551B}" dt="2024-09-18T07:49:15.055" v="776" actId="2696"/>
        <pc:sldMkLst>
          <pc:docMk/>
          <pc:sldMk cId="849908275" sldId="275"/>
        </pc:sldMkLst>
      </pc:sldChg>
      <pc:sldChg chg="add">
        <pc:chgData name="任田　崇吾_石川" userId="5102baf1-95ba-4103-a3c2-930233757b08" providerId="ADAL" clId="{18C4E933-E5A2-44FA-88BC-8DE88812551B}" dt="2024-09-18T07:49:19.953" v="777"/>
        <pc:sldMkLst>
          <pc:docMk/>
          <pc:sldMk cId="1669825587" sldId="276"/>
        </pc:sldMkLst>
      </pc:sldChg>
      <pc:sldChg chg="add del">
        <pc:chgData name="任田　崇吾_石川" userId="5102baf1-95ba-4103-a3c2-930233757b08" providerId="ADAL" clId="{18C4E933-E5A2-44FA-88BC-8DE88812551B}" dt="2024-09-18T07:49:15.055" v="776" actId="2696"/>
        <pc:sldMkLst>
          <pc:docMk/>
          <pc:sldMk cId="4132280516" sldId="276"/>
        </pc:sldMkLst>
      </pc:sldChg>
      <pc:sldChg chg="add">
        <pc:chgData name="任田　崇吾_石川" userId="5102baf1-95ba-4103-a3c2-930233757b08" providerId="ADAL" clId="{18C4E933-E5A2-44FA-88BC-8DE88812551B}" dt="2024-09-18T07:49:19.953" v="777"/>
        <pc:sldMkLst>
          <pc:docMk/>
          <pc:sldMk cId="584163607" sldId="277"/>
        </pc:sldMkLst>
      </pc:sldChg>
      <pc:sldChg chg="add del">
        <pc:chgData name="任田　崇吾_石川" userId="5102baf1-95ba-4103-a3c2-930233757b08" providerId="ADAL" clId="{18C4E933-E5A2-44FA-88BC-8DE88812551B}" dt="2024-09-18T07:49:15.055" v="776" actId="2696"/>
        <pc:sldMkLst>
          <pc:docMk/>
          <pc:sldMk cId="923645348" sldId="277"/>
        </pc:sldMkLst>
      </pc:sldChg>
      <pc:sldChg chg="add del">
        <pc:chgData name="任田　崇吾_石川" userId="5102baf1-95ba-4103-a3c2-930233757b08" providerId="ADAL" clId="{18C4E933-E5A2-44FA-88BC-8DE88812551B}" dt="2024-09-18T07:49:15.055" v="776" actId="2696"/>
        <pc:sldMkLst>
          <pc:docMk/>
          <pc:sldMk cId="75532023" sldId="278"/>
        </pc:sldMkLst>
      </pc:sldChg>
      <pc:sldChg chg="add">
        <pc:chgData name="任田　崇吾_石川" userId="5102baf1-95ba-4103-a3c2-930233757b08" providerId="ADAL" clId="{18C4E933-E5A2-44FA-88BC-8DE88812551B}" dt="2024-09-18T07:49:19.953" v="777"/>
        <pc:sldMkLst>
          <pc:docMk/>
          <pc:sldMk cId="1746850919" sldId="278"/>
        </pc:sldMkLst>
      </pc:sldChg>
      <pc:sldChg chg="add del">
        <pc:chgData name="任田　崇吾_石川" userId="5102baf1-95ba-4103-a3c2-930233757b08" providerId="ADAL" clId="{18C4E933-E5A2-44FA-88BC-8DE88812551B}" dt="2024-09-18T07:49:15.055" v="776" actId="2696"/>
        <pc:sldMkLst>
          <pc:docMk/>
          <pc:sldMk cId="1304713861" sldId="279"/>
        </pc:sldMkLst>
      </pc:sldChg>
      <pc:sldChg chg="add">
        <pc:chgData name="任田　崇吾_石川" userId="5102baf1-95ba-4103-a3c2-930233757b08" providerId="ADAL" clId="{18C4E933-E5A2-44FA-88BC-8DE88812551B}" dt="2024-09-18T07:49:19.953" v="777"/>
        <pc:sldMkLst>
          <pc:docMk/>
          <pc:sldMk cId="2600851011" sldId="279"/>
        </pc:sldMkLst>
      </pc:sldChg>
      <pc:sldChg chg="addSp delSp modSp mod modClrScheme chgLayout">
        <pc:chgData name="任田　崇吾_石川" userId="5102baf1-95ba-4103-a3c2-930233757b08" providerId="ADAL" clId="{18C4E933-E5A2-44FA-88BC-8DE88812551B}" dt="2024-09-18T07:47:23.068" v="775" actId="20577"/>
        <pc:sldMkLst>
          <pc:docMk/>
          <pc:sldMk cId="391195279" sldId="281"/>
        </pc:sldMkLst>
        <pc:spChg chg="mod">
          <ac:chgData name="任田　崇吾_石川" userId="5102baf1-95ba-4103-a3c2-930233757b08" providerId="ADAL" clId="{18C4E933-E5A2-44FA-88BC-8DE88812551B}" dt="2024-09-18T07:35:38.870" v="681" actId="26606"/>
          <ac:spMkLst>
            <pc:docMk/>
            <pc:sldMk cId="391195279" sldId="281"/>
            <ac:spMk id="2" creationId="{575A771D-D51F-4F66-84F1-48879123FF83}"/>
          </ac:spMkLst>
        </pc:spChg>
        <pc:spChg chg="add del mod">
          <ac:chgData name="任田　崇吾_石川" userId="5102baf1-95ba-4103-a3c2-930233757b08" providerId="ADAL" clId="{18C4E933-E5A2-44FA-88BC-8DE88812551B}" dt="2024-09-18T07:47:23.068" v="775" actId="20577"/>
          <ac:spMkLst>
            <pc:docMk/>
            <pc:sldMk cId="391195279" sldId="281"/>
            <ac:spMk id="3" creationId="{C0849242-3243-4335-B5DE-A23410B73D29}"/>
          </ac:spMkLst>
        </pc:spChg>
        <pc:spChg chg="mod">
          <ac:chgData name="任田　崇吾_石川" userId="5102baf1-95ba-4103-a3c2-930233757b08" providerId="ADAL" clId="{18C4E933-E5A2-44FA-88BC-8DE88812551B}" dt="2024-09-18T07:35:38.870" v="681" actId="26606"/>
          <ac:spMkLst>
            <pc:docMk/>
            <pc:sldMk cId="391195279" sldId="281"/>
            <ac:spMk id="4" creationId="{ED05AD83-4F5C-45B4-9A5A-9893FB9DDBB2}"/>
          </ac:spMkLst>
        </pc:spChg>
        <pc:graphicFrameChg chg="add mod">
          <ac:chgData name="任田　崇吾_石川" userId="5102baf1-95ba-4103-a3c2-930233757b08" providerId="ADAL" clId="{18C4E933-E5A2-44FA-88BC-8DE88812551B}" dt="2024-09-18T07:29:25.612" v="264"/>
          <ac:graphicFrameMkLst>
            <pc:docMk/>
            <pc:sldMk cId="391195279" sldId="281"/>
            <ac:graphicFrameMk id="5" creationId="{4CF8C265-B5DA-129F-0D24-DC008336D4E4}"/>
          </ac:graphicFrameMkLst>
        </pc:graphicFrameChg>
        <pc:graphicFrameChg chg="add mod">
          <ac:chgData name="任田　崇吾_石川" userId="5102baf1-95ba-4103-a3c2-930233757b08" providerId="ADAL" clId="{18C4E933-E5A2-44FA-88BC-8DE88812551B}" dt="2024-09-18T07:29:31.008" v="266"/>
          <ac:graphicFrameMkLst>
            <pc:docMk/>
            <pc:sldMk cId="391195279" sldId="281"/>
            <ac:graphicFrameMk id="6" creationId="{DA115DAE-31EC-9D7F-295B-EFD35FFF3C00}"/>
          </ac:graphicFrameMkLst>
        </pc:graphicFrameChg>
        <pc:picChg chg="add mod ord">
          <ac:chgData name="任田　崇吾_石川" userId="5102baf1-95ba-4103-a3c2-930233757b08" providerId="ADAL" clId="{18C4E933-E5A2-44FA-88BC-8DE88812551B}" dt="2024-09-18T07:39:41.823" v="688" actId="1076"/>
          <ac:picMkLst>
            <pc:docMk/>
            <pc:sldMk cId="391195279" sldId="281"/>
            <ac:picMk id="1026" creationId="{CDE1ABED-A871-DC7E-55C2-785942940DC3}"/>
          </ac:picMkLst>
        </pc:picChg>
      </pc:sldChg>
      <pc:sldChg chg="addSp delSp modSp mod">
        <pc:chgData name="任田　崇吾_石川" userId="5102baf1-95ba-4103-a3c2-930233757b08" providerId="ADAL" clId="{18C4E933-E5A2-44FA-88BC-8DE88812551B}" dt="2024-09-19T01:57:00.904" v="1220" actId="20577"/>
        <pc:sldMkLst>
          <pc:docMk/>
          <pc:sldMk cId="892226219" sldId="282"/>
        </pc:sldMkLst>
        <pc:spChg chg="mod">
          <ac:chgData name="任田　崇吾_石川" userId="5102baf1-95ba-4103-a3c2-930233757b08" providerId="ADAL" clId="{18C4E933-E5A2-44FA-88BC-8DE88812551B}" dt="2024-09-19T01:57:00.904" v="1220" actId="20577"/>
          <ac:spMkLst>
            <pc:docMk/>
            <pc:sldMk cId="892226219" sldId="282"/>
            <ac:spMk id="2" creationId="{1DD2A48A-837B-4933-8ACD-9CDEC4585A60}"/>
          </ac:spMkLst>
        </pc:spChg>
        <pc:spChg chg="del">
          <ac:chgData name="任田　崇吾_石川" userId="5102baf1-95ba-4103-a3c2-930233757b08" providerId="ADAL" clId="{18C4E933-E5A2-44FA-88BC-8DE88812551B}" dt="2024-09-19T01:50:43.407" v="867" actId="478"/>
          <ac:spMkLst>
            <pc:docMk/>
            <pc:sldMk cId="892226219" sldId="282"/>
            <ac:spMk id="3" creationId="{621C9492-9596-4979-B73D-113CEEAC7493}"/>
          </ac:spMkLst>
        </pc:spChg>
        <pc:spChg chg="add mod">
          <ac:chgData name="任田　崇吾_石川" userId="5102baf1-95ba-4103-a3c2-930233757b08" providerId="ADAL" clId="{18C4E933-E5A2-44FA-88BC-8DE88812551B}" dt="2024-09-19T01:51:27.107" v="936" actId="404"/>
          <ac:spMkLst>
            <pc:docMk/>
            <pc:sldMk cId="892226219" sldId="282"/>
            <ac:spMk id="8" creationId="{AF9F7B36-E71B-EBCE-FC93-F669E3E1B0C4}"/>
          </ac:spMkLst>
        </pc:spChg>
        <pc:spChg chg="del">
          <ac:chgData name="任田　崇吾_石川" userId="5102baf1-95ba-4103-a3c2-930233757b08" providerId="ADAL" clId="{18C4E933-E5A2-44FA-88BC-8DE88812551B}" dt="2024-09-19T01:50:43.407" v="867" actId="478"/>
          <ac:spMkLst>
            <pc:docMk/>
            <pc:sldMk cId="892226219" sldId="282"/>
            <ac:spMk id="9" creationId="{A5229FF7-561C-42C6-A6DC-F84473E0E493}"/>
          </ac:spMkLst>
        </pc:spChg>
        <pc:spChg chg="add mod">
          <ac:chgData name="任田　崇吾_石川" userId="5102baf1-95ba-4103-a3c2-930233757b08" providerId="ADAL" clId="{18C4E933-E5A2-44FA-88BC-8DE88812551B}" dt="2024-09-19T01:54:07.490" v="1082" actId="1076"/>
          <ac:spMkLst>
            <pc:docMk/>
            <pc:sldMk cId="892226219" sldId="282"/>
            <ac:spMk id="10" creationId="{87C3A164-4253-6C60-5296-63B9B6F24791}"/>
          </ac:spMkLst>
        </pc:spChg>
        <pc:spChg chg="del">
          <ac:chgData name="任田　崇吾_石川" userId="5102baf1-95ba-4103-a3c2-930233757b08" providerId="ADAL" clId="{18C4E933-E5A2-44FA-88BC-8DE88812551B}" dt="2024-09-19T01:50:43.407" v="867" actId="478"/>
          <ac:spMkLst>
            <pc:docMk/>
            <pc:sldMk cId="892226219" sldId="282"/>
            <ac:spMk id="11" creationId="{74BB03D7-8785-4243-9607-E79577F54929}"/>
          </ac:spMkLst>
        </pc:spChg>
        <pc:spChg chg="del">
          <ac:chgData name="任田　崇吾_石川" userId="5102baf1-95ba-4103-a3c2-930233757b08" providerId="ADAL" clId="{18C4E933-E5A2-44FA-88BC-8DE88812551B}" dt="2024-09-19T01:50:43.407" v="867" actId="478"/>
          <ac:spMkLst>
            <pc:docMk/>
            <pc:sldMk cId="892226219" sldId="282"/>
            <ac:spMk id="12" creationId="{7E9D2A30-C395-42C3-8AFE-5314573428DD}"/>
          </ac:spMkLst>
        </pc:spChg>
        <pc:spChg chg="del">
          <ac:chgData name="任田　崇吾_石川" userId="5102baf1-95ba-4103-a3c2-930233757b08" providerId="ADAL" clId="{18C4E933-E5A2-44FA-88BC-8DE88812551B}" dt="2024-09-19T01:50:43.407" v="867" actId="478"/>
          <ac:spMkLst>
            <pc:docMk/>
            <pc:sldMk cId="892226219" sldId="282"/>
            <ac:spMk id="13" creationId="{CF9124E3-5323-4945-8162-13BE87EB9ECD}"/>
          </ac:spMkLst>
        </pc:spChg>
        <pc:spChg chg="del">
          <ac:chgData name="任田　崇吾_石川" userId="5102baf1-95ba-4103-a3c2-930233757b08" providerId="ADAL" clId="{18C4E933-E5A2-44FA-88BC-8DE88812551B}" dt="2024-09-19T01:50:43.407" v="867" actId="478"/>
          <ac:spMkLst>
            <pc:docMk/>
            <pc:sldMk cId="892226219" sldId="282"/>
            <ac:spMk id="14" creationId="{0E2BAD5D-FE18-4ACD-B110-1045D76B87DE}"/>
          </ac:spMkLst>
        </pc:spChg>
        <pc:spChg chg="del">
          <ac:chgData name="任田　崇吾_石川" userId="5102baf1-95ba-4103-a3c2-930233757b08" providerId="ADAL" clId="{18C4E933-E5A2-44FA-88BC-8DE88812551B}" dt="2024-09-19T01:50:43.407" v="867" actId="478"/>
          <ac:spMkLst>
            <pc:docMk/>
            <pc:sldMk cId="892226219" sldId="282"/>
            <ac:spMk id="16" creationId="{BA24F595-58AE-4BA4-861F-F401E29E0C93}"/>
          </ac:spMkLst>
        </pc:spChg>
        <pc:spChg chg="add mod">
          <ac:chgData name="任田　崇吾_石川" userId="5102baf1-95ba-4103-a3c2-930233757b08" providerId="ADAL" clId="{18C4E933-E5A2-44FA-88BC-8DE88812551B}" dt="2024-09-19T01:55:16.118" v="1202" actId="1076"/>
          <ac:spMkLst>
            <pc:docMk/>
            <pc:sldMk cId="892226219" sldId="282"/>
            <ac:spMk id="21" creationId="{24ED0AA7-7B49-D465-447F-DF1CF911703B}"/>
          </ac:spMkLst>
        </pc:spChg>
        <pc:spChg chg="add del mod">
          <ac:chgData name="任田　崇吾_石川" userId="5102baf1-95ba-4103-a3c2-930233757b08" providerId="ADAL" clId="{18C4E933-E5A2-44FA-88BC-8DE88812551B}" dt="2024-09-19T01:55:50.495" v="1207" actId="478"/>
          <ac:spMkLst>
            <pc:docMk/>
            <pc:sldMk cId="892226219" sldId="282"/>
            <ac:spMk id="22" creationId="{0EFDC95C-0BDF-8BEE-ABBA-C16E5F2DD143}"/>
          </ac:spMkLst>
        </pc:spChg>
        <pc:spChg chg="add mod">
          <ac:chgData name="任田　崇吾_石川" userId="5102baf1-95ba-4103-a3c2-930233757b08" providerId="ADAL" clId="{18C4E933-E5A2-44FA-88BC-8DE88812551B}" dt="2024-09-19T01:56:20.102" v="1212" actId="1076"/>
          <ac:spMkLst>
            <pc:docMk/>
            <pc:sldMk cId="892226219" sldId="282"/>
            <ac:spMk id="23" creationId="{9FA9C92F-09F5-870A-8DCF-5668AB2A4B1E}"/>
          </ac:spMkLst>
        </pc:spChg>
        <pc:spChg chg="add mod">
          <ac:chgData name="任田　崇吾_石川" userId="5102baf1-95ba-4103-a3c2-930233757b08" providerId="ADAL" clId="{18C4E933-E5A2-44FA-88BC-8DE88812551B}" dt="2024-09-19T01:56:42.183" v="1216" actId="1076"/>
          <ac:spMkLst>
            <pc:docMk/>
            <pc:sldMk cId="892226219" sldId="282"/>
            <ac:spMk id="24" creationId="{7D8822B8-DC31-1733-25AE-CC732DAD42B3}"/>
          </ac:spMkLst>
        </pc:spChg>
        <pc:picChg chg="add mod">
          <ac:chgData name="任田　崇吾_石川" userId="5102baf1-95ba-4103-a3c2-930233757b08" providerId="ADAL" clId="{18C4E933-E5A2-44FA-88BC-8DE88812551B}" dt="2024-09-19T01:53:59.685" v="1079" actId="1076"/>
          <ac:picMkLst>
            <pc:docMk/>
            <pc:sldMk cId="892226219" sldId="282"/>
            <ac:picMk id="6" creationId="{BDEDFBEE-A651-5F28-1BF5-B623B5224C3B}"/>
          </ac:picMkLst>
        </pc:picChg>
        <pc:picChg chg="del">
          <ac:chgData name="任田　崇吾_石川" userId="5102baf1-95ba-4103-a3c2-930233757b08" providerId="ADAL" clId="{18C4E933-E5A2-44FA-88BC-8DE88812551B}" dt="2024-09-19T01:50:40.932" v="866" actId="478"/>
          <ac:picMkLst>
            <pc:docMk/>
            <pc:sldMk cId="892226219" sldId="282"/>
            <ac:picMk id="7" creationId="{A17F5FC3-F591-4012-92C2-5451EC111ED0}"/>
          </ac:picMkLst>
        </pc:picChg>
        <pc:picChg chg="del">
          <ac:chgData name="任田　崇吾_石川" userId="5102baf1-95ba-4103-a3c2-930233757b08" providerId="ADAL" clId="{18C4E933-E5A2-44FA-88BC-8DE88812551B}" dt="2024-09-19T01:51:30.571" v="937" actId="478"/>
          <ac:picMkLst>
            <pc:docMk/>
            <pc:sldMk cId="892226219" sldId="282"/>
            <ac:picMk id="18" creationId="{27262E8F-EBE7-4874-80C4-85B1946C7D7B}"/>
          </ac:picMkLst>
        </pc:picChg>
        <pc:picChg chg="add mod">
          <ac:chgData name="任田　崇吾_石川" userId="5102baf1-95ba-4103-a3c2-930233757b08" providerId="ADAL" clId="{18C4E933-E5A2-44FA-88BC-8DE88812551B}" dt="2024-09-19T01:53:56.290" v="1078" actId="1076"/>
          <ac:picMkLst>
            <pc:docMk/>
            <pc:sldMk cId="892226219" sldId="282"/>
            <ac:picMk id="19" creationId="{020BE411-B317-2F30-58EC-E76AA79E9BAC}"/>
          </ac:picMkLst>
        </pc:picChg>
        <pc:picChg chg="del">
          <ac:chgData name="任田　崇吾_石川" userId="5102baf1-95ba-4103-a3c2-930233757b08" providerId="ADAL" clId="{18C4E933-E5A2-44FA-88BC-8DE88812551B}" dt="2024-09-19T01:50:43.407" v="867" actId="478"/>
          <ac:picMkLst>
            <pc:docMk/>
            <pc:sldMk cId="892226219" sldId="282"/>
            <ac:picMk id="20" creationId="{6C4E291B-FCBA-419C-B8D4-E71E347F04BB}"/>
          </ac:picMkLst>
        </pc:picChg>
        <pc:cxnChg chg="del">
          <ac:chgData name="任田　崇吾_石川" userId="5102baf1-95ba-4103-a3c2-930233757b08" providerId="ADAL" clId="{18C4E933-E5A2-44FA-88BC-8DE88812551B}" dt="2024-09-19T01:50:43.407" v="867" actId="478"/>
          <ac:cxnSpMkLst>
            <pc:docMk/>
            <pc:sldMk cId="892226219" sldId="282"/>
            <ac:cxnSpMk id="15" creationId="{8E4D5698-1A8B-4886-8875-04F3B851E5AC}"/>
          </ac:cxnSpMkLst>
        </pc:cxnChg>
      </pc:sldChg>
      <pc:sldChg chg="del">
        <pc:chgData name="任田　崇吾_石川" userId="5102baf1-95ba-4103-a3c2-930233757b08" providerId="ADAL" clId="{18C4E933-E5A2-44FA-88BC-8DE88812551B}" dt="2024-09-19T02:21:23.251" v="1310" actId="47"/>
        <pc:sldMkLst>
          <pc:docMk/>
          <pc:sldMk cId="714091824" sldId="283"/>
        </pc:sldMkLst>
      </pc:sldChg>
      <pc:sldChg chg="del">
        <pc:chgData name="任田　崇吾_石川" userId="5102baf1-95ba-4103-a3c2-930233757b08" providerId="ADAL" clId="{18C4E933-E5A2-44FA-88BC-8DE88812551B}" dt="2024-09-19T02:21:16.005" v="1309" actId="47"/>
        <pc:sldMkLst>
          <pc:docMk/>
          <pc:sldMk cId="3647955327" sldId="284"/>
        </pc:sldMkLst>
      </pc:sldChg>
      <pc:sldChg chg="del">
        <pc:chgData name="任田　崇吾_石川" userId="5102baf1-95ba-4103-a3c2-930233757b08" providerId="ADAL" clId="{18C4E933-E5A2-44FA-88BC-8DE88812551B}" dt="2024-09-19T02:21:24.333" v="1311" actId="47"/>
        <pc:sldMkLst>
          <pc:docMk/>
          <pc:sldMk cId="2222562102" sldId="285"/>
        </pc:sldMkLst>
      </pc:sldChg>
      <pc:sldChg chg="del">
        <pc:chgData name="任田　崇吾_石川" userId="5102baf1-95ba-4103-a3c2-930233757b08" providerId="ADAL" clId="{18C4E933-E5A2-44FA-88BC-8DE88812551B}" dt="2024-09-19T02:23:27.658" v="1340" actId="47"/>
        <pc:sldMkLst>
          <pc:docMk/>
          <pc:sldMk cId="3749836450" sldId="286"/>
        </pc:sldMkLst>
      </pc:sldChg>
      <pc:sldChg chg="addSp delSp modSp mod">
        <pc:chgData name="任田　崇吾_石川" userId="5102baf1-95ba-4103-a3c2-930233757b08" providerId="ADAL" clId="{18C4E933-E5A2-44FA-88BC-8DE88812551B}" dt="2024-09-24T05:38:11.091" v="2557"/>
        <pc:sldMkLst>
          <pc:docMk/>
          <pc:sldMk cId="1562734868" sldId="287"/>
        </pc:sldMkLst>
        <pc:spChg chg="mod">
          <ac:chgData name="任田　崇吾_石川" userId="5102baf1-95ba-4103-a3c2-930233757b08" providerId="ADAL" clId="{18C4E933-E5A2-44FA-88BC-8DE88812551B}" dt="2024-09-19T02:23:21.429" v="1339" actId="20577"/>
          <ac:spMkLst>
            <pc:docMk/>
            <pc:sldMk cId="1562734868" sldId="287"/>
            <ac:spMk id="2" creationId="{95A86973-AFAA-4FF4-BBBC-C1646D71CC11}"/>
          </ac:spMkLst>
        </pc:spChg>
        <pc:spChg chg="mod">
          <ac:chgData name="任田　崇吾_石川" userId="5102baf1-95ba-4103-a3c2-930233757b08" providerId="ADAL" clId="{18C4E933-E5A2-44FA-88BC-8DE88812551B}" dt="2024-09-19T02:23:10.788" v="1324" actId="20577"/>
          <ac:spMkLst>
            <pc:docMk/>
            <pc:sldMk cId="1562734868" sldId="287"/>
            <ac:spMk id="3" creationId="{55F936CE-39EA-47E8-9347-AB590B2B6834}"/>
          </ac:spMkLst>
        </pc:spChg>
        <pc:spChg chg="mod">
          <ac:chgData name="任田　崇吾_石川" userId="5102baf1-95ba-4103-a3c2-930233757b08" providerId="ADAL" clId="{18C4E933-E5A2-44FA-88BC-8DE88812551B}" dt="2024-09-19T02:23:55.682" v="1357" actId="1076"/>
          <ac:spMkLst>
            <pc:docMk/>
            <pc:sldMk cId="1562734868" sldId="287"/>
            <ac:spMk id="7" creationId="{1AFEFC02-0181-4A89-B3A5-ACF974157F84}"/>
          </ac:spMkLst>
        </pc:spChg>
        <pc:spChg chg="mod">
          <ac:chgData name="任田　崇吾_石川" userId="5102baf1-95ba-4103-a3c2-930233757b08" providerId="ADAL" clId="{18C4E933-E5A2-44FA-88BC-8DE88812551B}" dt="2024-09-19T02:23:55.682" v="1357" actId="1076"/>
          <ac:spMkLst>
            <pc:docMk/>
            <pc:sldMk cId="1562734868" sldId="287"/>
            <ac:spMk id="8" creationId="{2BE75A70-E988-4535-956D-CA08F6793CAF}"/>
          </ac:spMkLst>
        </pc:spChg>
        <pc:spChg chg="mod">
          <ac:chgData name="任田　崇吾_石川" userId="5102baf1-95ba-4103-a3c2-930233757b08" providerId="ADAL" clId="{18C4E933-E5A2-44FA-88BC-8DE88812551B}" dt="2024-09-19T02:23:55.682" v="1357" actId="1076"/>
          <ac:spMkLst>
            <pc:docMk/>
            <pc:sldMk cId="1562734868" sldId="287"/>
            <ac:spMk id="9" creationId="{EE34A3FE-706A-4980-975E-445341B38CBE}"/>
          </ac:spMkLst>
        </pc:spChg>
        <pc:spChg chg="mod">
          <ac:chgData name="任田　崇吾_石川" userId="5102baf1-95ba-4103-a3c2-930233757b08" providerId="ADAL" clId="{18C4E933-E5A2-44FA-88BC-8DE88812551B}" dt="2024-09-19T02:23:55.682" v="1357" actId="1076"/>
          <ac:spMkLst>
            <pc:docMk/>
            <pc:sldMk cId="1562734868" sldId="287"/>
            <ac:spMk id="10" creationId="{374EEEEB-0348-461F-B24D-8BA4898A4619}"/>
          </ac:spMkLst>
        </pc:spChg>
        <pc:graphicFrameChg chg="del">
          <ac:chgData name="任田　崇吾_石川" userId="5102baf1-95ba-4103-a3c2-930233757b08" providerId="ADAL" clId="{18C4E933-E5A2-44FA-88BC-8DE88812551B}" dt="2024-09-19T02:23:43.563" v="1355" actId="478"/>
          <ac:graphicFrameMkLst>
            <pc:docMk/>
            <pc:sldMk cId="1562734868" sldId="287"/>
            <ac:graphicFrameMk id="5" creationId="{6539C891-CB05-44D3-9BD5-D4F0AA6B4458}"/>
          </ac:graphicFrameMkLst>
        </pc:graphicFrameChg>
        <pc:picChg chg="add mod">
          <ac:chgData name="任田　崇吾_石川" userId="5102baf1-95ba-4103-a3c2-930233757b08" providerId="ADAL" clId="{18C4E933-E5A2-44FA-88BC-8DE88812551B}" dt="2024-09-24T05:38:11.091" v="2557"/>
          <ac:picMkLst>
            <pc:docMk/>
            <pc:sldMk cId="1562734868" sldId="287"/>
            <ac:picMk id="5" creationId="{E9E646AE-6BA8-A481-FE8F-18860E3EB413}"/>
          </ac:picMkLst>
        </pc:picChg>
        <pc:picChg chg="mod">
          <ac:chgData name="任田　崇吾_石川" userId="5102baf1-95ba-4103-a3c2-930233757b08" providerId="ADAL" clId="{18C4E933-E5A2-44FA-88BC-8DE88812551B}" dt="2024-09-19T02:23:55.682" v="1357" actId="1076"/>
          <ac:picMkLst>
            <pc:docMk/>
            <pc:sldMk cId="1562734868" sldId="287"/>
            <ac:picMk id="6" creationId="{CB0396E6-CF77-49F3-AD06-31C851C04FAE}"/>
          </ac:picMkLst>
        </pc:picChg>
        <pc:picChg chg="add del mod">
          <ac:chgData name="任田　崇吾_石川" userId="5102baf1-95ba-4103-a3c2-930233757b08" providerId="ADAL" clId="{18C4E933-E5A2-44FA-88BC-8DE88812551B}" dt="2024-09-24T05:38:09.778" v="2555" actId="21"/>
          <ac:picMkLst>
            <pc:docMk/>
            <pc:sldMk cId="1562734868" sldId="287"/>
            <ac:picMk id="1026" creationId="{E9E646AE-6BA8-A481-FE8F-18860E3EB413}"/>
          </ac:picMkLst>
        </pc:picChg>
        <pc:picChg chg="add del mod">
          <ac:chgData name="任田　崇吾_石川" userId="5102baf1-95ba-4103-a3c2-930233757b08" providerId="ADAL" clId="{18C4E933-E5A2-44FA-88BC-8DE88812551B}" dt="2024-09-24T05:38:10.690" v="2556" actId="478"/>
          <ac:picMkLst>
            <pc:docMk/>
            <pc:sldMk cId="1562734868" sldId="287"/>
            <ac:picMk id="2050" creationId="{618E5C7B-EA0C-BC5B-35BC-FA9DA7168540}"/>
          </ac:picMkLst>
        </pc:picChg>
      </pc:sldChg>
      <pc:sldChg chg="addSp delSp modSp mod">
        <pc:chgData name="任田　崇吾_石川" userId="5102baf1-95ba-4103-a3c2-930233757b08" providerId="ADAL" clId="{18C4E933-E5A2-44FA-88BC-8DE88812551B}" dt="2024-09-19T04:40:04.007" v="2062" actId="20577"/>
        <pc:sldMkLst>
          <pc:docMk/>
          <pc:sldMk cId="3864929278" sldId="288"/>
        </pc:sldMkLst>
        <pc:spChg chg="mod">
          <ac:chgData name="任田　崇吾_石川" userId="5102baf1-95ba-4103-a3c2-930233757b08" providerId="ADAL" clId="{18C4E933-E5A2-44FA-88BC-8DE88812551B}" dt="2024-09-19T04:40:04.007" v="2062" actId="20577"/>
          <ac:spMkLst>
            <pc:docMk/>
            <pc:sldMk cId="3864929278" sldId="288"/>
            <ac:spMk id="2" creationId="{A2013E11-7142-42E3-BEE9-7853B4F975E1}"/>
          </ac:spMkLst>
        </pc:spChg>
        <pc:spChg chg="add mod">
          <ac:chgData name="任田　崇吾_石川" userId="5102baf1-95ba-4103-a3c2-930233757b08" providerId="ADAL" clId="{18C4E933-E5A2-44FA-88BC-8DE88812551B}" dt="2024-09-19T03:15:36.571" v="1482" actId="1076"/>
          <ac:spMkLst>
            <pc:docMk/>
            <pc:sldMk cId="3864929278" sldId="288"/>
            <ac:spMk id="3" creationId="{A2F603F8-1242-92C3-9C2B-9E2C85F7AC27}"/>
          </ac:spMkLst>
        </pc:spChg>
        <pc:spChg chg="mod">
          <ac:chgData name="任田　崇吾_石川" userId="5102baf1-95ba-4103-a3c2-930233757b08" providerId="ADAL" clId="{18C4E933-E5A2-44FA-88BC-8DE88812551B}" dt="2024-09-19T03:12:23.689" v="1426" actId="1076"/>
          <ac:spMkLst>
            <pc:docMk/>
            <pc:sldMk cId="3864929278" sldId="288"/>
            <ac:spMk id="5" creationId="{31CAB59C-0D40-4306-985F-A8C5324482F0}"/>
          </ac:spMkLst>
        </pc:spChg>
        <pc:spChg chg="add del">
          <ac:chgData name="任田　崇吾_石川" userId="5102baf1-95ba-4103-a3c2-930233757b08" providerId="ADAL" clId="{18C4E933-E5A2-44FA-88BC-8DE88812551B}" dt="2024-09-19T03:15:40.043" v="1484" actId="22"/>
          <ac:spMkLst>
            <pc:docMk/>
            <pc:sldMk cId="3864929278" sldId="288"/>
            <ac:spMk id="8" creationId="{B9AD0E21-D73C-BBCD-8DAD-731C1968B9C4}"/>
          </ac:spMkLst>
        </pc:spChg>
        <pc:spChg chg="del">
          <ac:chgData name="任田　崇吾_石川" userId="5102baf1-95ba-4103-a3c2-930233757b08" providerId="ADAL" clId="{18C4E933-E5A2-44FA-88BC-8DE88812551B}" dt="2024-09-19T03:12:25.192" v="1427" actId="478"/>
          <ac:spMkLst>
            <pc:docMk/>
            <pc:sldMk cId="3864929278" sldId="288"/>
            <ac:spMk id="9" creationId="{DC63FEB3-D7FD-4F6B-9BC4-A854F8A3C71B}"/>
          </ac:spMkLst>
        </pc:spChg>
        <pc:spChg chg="add mod">
          <ac:chgData name="任田　崇吾_石川" userId="5102baf1-95ba-4103-a3c2-930233757b08" providerId="ADAL" clId="{18C4E933-E5A2-44FA-88BC-8DE88812551B}" dt="2024-09-19T04:24:53.476" v="1653" actId="113"/>
          <ac:spMkLst>
            <pc:docMk/>
            <pc:sldMk cId="3864929278" sldId="288"/>
            <ac:spMk id="10" creationId="{D0504CC9-576E-B891-5298-2D1DA2FD9811}"/>
          </ac:spMkLst>
        </pc:spChg>
        <pc:spChg chg="add mod">
          <ac:chgData name="任田　崇吾_石川" userId="5102baf1-95ba-4103-a3c2-930233757b08" providerId="ADAL" clId="{18C4E933-E5A2-44FA-88BC-8DE88812551B}" dt="2024-09-19T04:25:45.636" v="1741" actId="14100"/>
          <ac:spMkLst>
            <pc:docMk/>
            <pc:sldMk cId="3864929278" sldId="288"/>
            <ac:spMk id="11" creationId="{D629DC63-FB32-3E57-742C-BC598B9A419F}"/>
          </ac:spMkLst>
        </pc:spChg>
        <pc:spChg chg="add mod">
          <ac:chgData name="任田　崇吾_石川" userId="5102baf1-95ba-4103-a3c2-930233757b08" providerId="ADAL" clId="{18C4E933-E5A2-44FA-88BC-8DE88812551B}" dt="2024-09-19T04:26:20.133" v="1782" actId="14100"/>
          <ac:spMkLst>
            <pc:docMk/>
            <pc:sldMk cId="3864929278" sldId="288"/>
            <ac:spMk id="12" creationId="{7755631E-982B-7268-5677-370DCCA39C38}"/>
          </ac:spMkLst>
        </pc:spChg>
        <pc:spChg chg="add mod">
          <ac:chgData name="任田　崇吾_石川" userId="5102baf1-95ba-4103-a3c2-930233757b08" providerId="ADAL" clId="{18C4E933-E5A2-44FA-88BC-8DE88812551B}" dt="2024-09-19T04:26:44.228" v="1827" actId="20577"/>
          <ac:spMkLst>
            <pc:docMk/>
            <pc:sldMk cId="3864929278" sldId="288"/>
            <ac:spMk id="13" creationId="{5745C07B-9023-3ECE-9123-BFDF19EE0F5C}"/>
          </ac:spMkLst>
        </pc:spChg>
        <pc:spChg chg="add mod">
          <ac:chgData name="任田　崇吾_石川" userId="5102baf1-95ba-4103-a3c2-930233757b08" providerId="ADAL" clId="{18C4E933-E5A2-44FA-88BC-8DE88812551B}" dt="2024-09-19T04:27:04.500" v="1867" actId="20577"/>
          <ac:spMkLst>
            <pc:docMk/>
            <pc:sldMk cId="3864929278" sldId="288"/>
            <ac:spMk id="14" creationId="{A3182268-12C6-2864-E84E-2B158BF73207}"/>
          </ac:spMkLst>
        </pc:spChg>
        <pc:cxnChg chg="mod">
          <ac:chgData name="任田　崇吾_石川" userId="5102baf1-95ba-4103-a3c2-930233757b08" providerId="ADAL" clId="{18C4E933-E5A2-44FA-88BC-8DE88812551B}" dt="2024-09-19T03:12:29.691" v="1428" actId="1076"/>
          <ac:cxnSpMkLst>
            <pc:docMk/>
            <pc:sldMk cId="3864929278" sldId="288"/>
            <ac:cxnSpMk id="7" creationId="{23EE2F7F-62DD-42F4-9C59-46386DC5CFF4}"/>
          </ac:cxnSpMkLst>
        </pc:cxnChg>
      </pc:sldChg>
      <pc:sldChg chg="modSp mod">
        <pc:chgData name="任田　崇吾_石川" userId="5102baf1-95ba-4103-a3c2-930233757b08" providerId="ADAL" clId="{18C4E933-E5A2-44FA-88BC-8DE88812551B}" dt="2024-09-19T04:27:38.002" v="1887" actId="20577"/>
        <pc:sldMkLst>
          <pc:docMk/>
          <pc:sldMk cId="2046847510" sldId="289"/>
        </pc:sldMkLst>
        <pc:spChg chg="mod">
          <ac:chgData name="任田　崇吾_石川" userId="5102baf1-95ba-4103-a3c2-930233757b08" providerId="ADAL" clId="{18C4E933-E5A2-44FA-88BC-8DE88812551B}" dt="2024-09-19T04:27:38.002" v="1887" actId="20577"/>
          <ac:spMkLst>
            <pc:docMk/>
            <pc:sldMk cId="2046847510" sldId="289"/>
            <ac:spMk id="3" creationId="{DFB8CA68-CA0B-4C3C-92D1-18D202920299}"/>
          </ac:spMkLst>
        </pc:spChg>
      </pc:sldChg>
      <pc:sldChg chg="modSp mod">
        <pc:chgData name="任田　崇吾_石川" userId="5102baf1-95ba-4103-a3c2-930233757b08" providerId="ADAL" clId="{18C4E933-E5A2-44FA-88BC-8DE88812551B}" dt="2024-09-19T04:34:00.611" v="1913" actId="20577"/>
        <pc:sldMkLst>
          <pc:docMk/>
          <pc:sldMk cId="219381272" sldId="290"/>
        </pc:sldMkLst>
        <pc:spChg chg="mod">
          <ac:chgData name="任田　崇吾_石川" userId="5102baf1-95ba-4103-a3c2-930233757b08" providerId="ADAL" clId="{18C4E933-E5A2-44FA-88BC-8DE88812551B}" dt="2024-09-19T04:33:41.676" v="1900" actId="20577"/>
          <ac:spMkLst>
            <pc:docMk/>
            <pc:sldMk cId="219381272" sldId="290"/>
            <ac:spMk id="2" creationId="{46FEF871-3621-4315-B367-304EDBCF962F}"/>
          </ac:spMkLst>
        </pc:spChg>
        <pc:spChg chg="mod">
          <ac:chgData name="任田　崇吾_石川" userId="5102baf1-95ba-4103-a3c2-930233757b08" providerId="ADAL" clId="{18C4E933-E5A2-44FA-88BC-8DE88812551B}" dt="2024-09-19T04:34:00.611" v="1913" actId="20577"/>
          <ac:spMkLst>
            <pc:docMk/>
            <pc:sldMk cId="219381272" sldId="290"/>
            <ac:spMk id="3" creationId="{ED12AED5-9AF0-472A-8387-6332D979AF8B}"/>
          </ac:spMkLst>
        </pc:spChg>
      </pc:sldChg>
      <pc:sldChg chg="addSp delSp modSp mod">
        <pc:chgData name="任田　崇吾_石川" userId="5102baf1-95ba-4103-a3c2-930233757b08" providerId="ADAL" clId="{18C4E933-E5A2-44FA-88BC-8DE88812551B}" dt="2024-09-19T04:50:05.373" v="2550" actId="20577"/>
        <pc:sldMkLst>
          <pc:docMk/>
          <pc:sldMk cId="836419275" sldId="293"/>
        </pc:sldMkLst>
        <pc:spChg chg="mod">
          <ac:chgData name="任田　崇吾_石川" userId="5102baf1-95ba-4103-a3c2-930233757b08" providerId="ADAL" clId="{18C4E933-E5A2-44FA-88BC-8DE88812551B}" dt="2024-09-19T04:50:05.373" v="2550" actId="20577"/>
          <ac:spMkLst>
            <pc:docMk/>
            <pc:sldMk cId="836419275" sldId="293"/>
            <ac:spMk id="2" creationId="{95A86973-AFAA-4FF4-BBBC-C1646D71CC11}"/>
          </ac:spMkLst>
        </pc:spChg>
        <pc:spChg chg="mod">
          <ac:chgData name="任田　崇吾_石川" userId="5102baf1-95ba-4103-a3c2-930233757b08" providerId="ADAL" clId="{18C4E933-E5A2-44FA-88BC-8DE88812551B}" dt="2024-09-19T04:35:49.692" v="2039" actId="20577"/>
          <ac:spMkLst>
            <pc:docMk/>
            <pc:sldMk cId="836419275" sldId="293"/>
            <ac:spMk id="3" creationId="{55F936CE-39EA-47E8-9347-AB590B2B6834}"/>
          </ac:spMkLst>
        </pc:spChg>
        <pc:spChg chg="del">
          <ac:chgData name="任田　崇吾_石川" userId="5102baf1-95ba-4103-a3c2-930233757b08" providerId="ADAL" clId="{18C4E933-E5A2-44FA-88BC-8DE88812551B}" dt="2024-09-19T04:35:53.259" v="2040" actId="478"/>
          <ac:spMkLst>
            <pc:docMk/>
            <pc:sldMk cId="836419275" sldId="293"/>
            <ac:spMk id="9" creationId="{EE34A3FE-706A-4980-975E-445341B38CBE}"/>
          </ac:spMkLst>
        </pc:spChg>
        <pc:spChg chg="del">
          <ac:chgData name="任田　崇吾_石川" userId="5102baf1-95ba-4103-a3c2-930233757b08" providerId="ADAL" clId="{18C4E933-E5A2-44FA-88BC-8DE88812551B}" dt="2024-09-19T04:35:53.259" v="2040" actId="478"/>
          <ac:spMkLst>
            <pc:docMk/>
            <pc:sldMk cId="836419275" sldId="293"/>
            <ac:spMk id="10" creationId="{374EEEEB-0348-461F-B24D-8BA4898A4619}"/>
          </ac:spMkLst>
        </pc:spChg>
        <pc:spChg chg="del">
          <ac:chgData name="任田　崇吾_石川" userId="5102baf1-95ba-4103-a3c2-930233757b08" providerId="ADAL" clId="{18C4E933-E5A2-44FA-88BC-8DE88812551B}" dt="2024-09-19T04:35:53.259" v="2040" actId="478"/>
          <ac:spMkLst>
            <pc:docMk/>
            <pc:sldMk cId="836419275" sldId="293"/>
            <ac:spMk id="11" creationId="{4B3C5D90-267A-4D1B-B17F-EF95B71AC582}"/>
          </ac:spMkLst>
        </pc:spChg>
        <pc:spChg chg="del">
          <ac:chgData name="任田　崇吾_石川" userId="5102baf1-95ba-4103-a3c2-930233757b08" providerId="ADAL" clId="{18C4E933-E5A2-44FA-88BC-8DE88812551B}" dt="2024-09-19T04:35:53.259" v="2040" actId="478"/>
          <ac:spMkLst>
            <pc:docMk/>
            <pc:sldMk cId="836419275" sldId="293"/>
            <ac:spMk id="12" creationId="{E3D92F73-8EC1-4F61-80C3-AAFFB390D32E}"/>
          </ac:spMkLst>
        </pc:spChg>
        <pc:spChg chg="del">
          <ac:chgData name="任田　崇吾_石川" userId="5102baf1-95ba-4103-a3c2-930233757b08" providerId="ADAL" clId="{18C4E933-E5A2-44FA-88BC-8DE88812551B}" dt="2024-09-19T04:35:53.259" v="2040" actId="478"/>
          <ac:spMkLst>
            <pc:docMk/>
            <pc:sldMk cId="836419275" sldId="293"/>
            <ac:spMk id="13" creationId="{85C51AFE-D006-4ED3-99D3-B05EDCFB8080}"/>
          </ac:spMkLst>
        </pc:spChg>
        <pc:spChg chg="del">
          <ac:chgData name="任田　崇吾_石川" userId="5102baf1-95ba-4103-a3c2-930233757b08" providerId="ADAL" clId="{18C4E933-E5A2-44FA-88BC-8DE88812551B}" dt="2024-09-19T04:35:53.259" v="2040" actId="478"/>
          <ac:spMkLst>
            <pc:docMk/>
            <pc:sldMk cId="836419275" sldId="293"/>
            <ac:spMk id="14" creationId="{2337EFE5-E186-4D34-9853-484B92CD21EF}"/>
          </ac:spMkLst>
        </pc:spChg>
        <pc:graphicFrameChg chg="del">
          <ac:chgData name="任田　崇吾_石川" userId="5102baf1-95ba-4103-a3c2-930233757b08" providerId="ADAL" clId="{18C4E933-E5A2-44FA-88BC-8DE88812551B}" dt="2024-09-19T04:35:53.259" v="2040" actId="478"/>
          <ac:graphicFrameMkLst>
            <pc:docMk/>
            <pc:sldMk cId="836419275" sldId="293"/>
            <ac:graphicFrameMk id="5" creationId="{6539C891-CB05-44D3-9BD5-D4F0AA6B4458}"/>
          </ac:graphicFrameMkLst>
        </pc:graphicFrameChg>
        <pc:picChg chg="del">
          <ac:chgData name="任田　崇吾_石川" userId="5102baf1-95ba-4103-a3c2-930233757b08" providerId="ADAL" clId="{18C4E933-E5A2-44FA-88BC-8DE88812551B}" dt="2024-09-19T04:35:53.259" v="2040" actId="478"/>
          <ac:picMkLst>
            <pc:docMk/>
            <pc:sldMk cId="836419275" sldId="293"/>
            <ac:picMk id="6" creationId="{CB0396E6-CF77-49F3-AD06-31C851C04FAE}"/>
          </ac:picMkLst>
        </pc:picChg>
        <pc:picChg chg="add mod">
          <ac:chgData name="任田　崇吾_石川" userId="5102baf1-95ba-4103-a3c2-930233757b08" providerId="ADAL" clId="{18C4E933-E5A2-44FA-88BC-8DE88812551B}" dt="2024-09-19T04:38:50.554" v="2048" actId="1076"/>
          <ac:picMkLst>
            <pc:docMk/>
            <pc:sldMk cId="836419275" sldId="293"/>
            <ac:picMk id="3074" creationId="{2FAE1848-BD39-0826-8C88-26CEF520DF94}"/>
          </ac:picMkLst>
        </pc:picChg>
      </pc:sldChg>
      <pc:sldChg chg="del">
        <pc:chgData name="任田　崇吾_石川" userId="5102baf1-95ba-4103-a3c2-930233757b08" providerId="ADAL" clId="{18C4E933-E5A2-44FA-88BC-8DE88812551B}" dt="2024-09-19T04:40:14.884" v="2064" actId="47"/>
        <pc:sldMkLst>
          <pc:docMk/>
          <pc:sldMk cId="3791553884" sldId="294"/>
        </pc:sldMkLst>
      </pc:sldChg>
      <pc:sldChg chg="add del">
        <pc:chgData name="任田　崇吾_石川" userId="5102baf1-95ba-4103-a3c2-930233757b08" providerId="ADAL" clId="{18C4E933-E5A2-44FA-88BC-8DE88812551B}" dt="2024-09-18T07:42:34.932" v="720" actId="47"/>
        <pc:sldMkLst>
          <pc:docMk/>
          <pc:sldMk cId="8870477" sldId="295"/>
        </pc:sldMkLst>
      </pc:sldChg>
      <pc:sldChg chg="del">
        <pc:chgData name="任田　崇吾_石川" userId="5102baf1-95ba-4103-a3c2-930233757b08" providerId="ADAL" clId="{18C4E933-E5A2-44FA-88BC-8DE88812551B}" dt="2024-09-19T04:49:57.587" v="2546" actId="47"/>
        <pc:sldMkLst>
          <pc:docMk/>
          <pc:sldMk cId="3986913493" sldId="296"/>
        </pc:sldMkLst>
      </pc:sldChg>
      <pc:sldChg chg="del">
        <pc:chgData name="任田　崇吾_石川" userId="5102baf1-95ba-4103-a3c2-930233757b08" providerId="ADAL" clId="{18C4E933-E5A2-44FA-88BC-8DE88812551B}" dt="2024-09-19T04:49:59.123" v="2547" actId="47"/>
        <pc:sldMkLst>
          <pc:docMk/>
          <pc:sldMk cId="3710516340" sldId="297"/>
        </pc:sldMkLst>
      </pc:sldChg>
      <pc:sldChg chg="del">
        <pc:chgData name="任田　崇吾_石川" userId="5102baf1-95ba-4103-a3c2-930233757b08" providerId="ADAL" clId="{18C4E933-E5A2-44FA-88BC-8DE88812551B}" dt="2024-09-19T04:50:01.076" v="2548" actId="47"/>
        <pc:sldMkLst>
          <pc:docMk/>
          <pc:sldMk cId="2032102557" sldId="298"/>
        </pc:sldMkLst>
      </pc:sldChg>
      <pc:sldChg chg="del">
        <pc:chgData name="任田　崇吾_石川" userId="5102baf1-95ba-4103-a3c2-930233757b08" providerId="ADAL" clId="{18C4E933-E5A2-44FA-88BC-8DE88812551B}" dt="2024-09-19T04:49:55.426" v="2545" actId="47"/>
        <pc:sldMkLst>
          <pc:docMk/>
          <pc:sldMk cId="986419931" sldId="299"/>
        </pc:sldMkLst>
      </pc:sldChg>
      <pc:sldChg chg="add del">
        <pc:chgData name="任田　崇吾_石川" userId="5102baf1-95ba-4103-a3c2-930233757b08" providerId="ADAL" clId="{18C4E933-E5A2-44FA-88BC-8DE88812551B}" dt="2024-09-19T04:33:27.027" v="1895" actId="47"/>
        <pc:sldMkLst>
          <pc:docMk/>
          <pc:sldMk cId="4135774505" sldId="300"/>
        </pc:sldMkLst>
      </pc:sldChg>
      <pc:sldChg chg="addSp delSp modSp new mod">
        <pc:chgData name="任田　崇吾_石川" userId="5102baf1-95ba-4103-a3c2-930233757b08" providerId="ADAL" clId="{18C4E933-E5A2-44FA-88BC-8DE88812551B}" dt="2024-09-18T07:46:44.018" v="749"/>
        <pc:sldMkLst>
          <pc:docMk/>
          <pc:sldMk cId="2980075745" sldId="301"/>
        </pc:sldMkLst>
        <pc:spChg chg="add del mod">
          <ac:chgData name="任田　崇吾_石川" userId="5102baf1-95ba-4103-a3c2-930233757b08" providerId="ADAL" clId="{18C4E933-E5A2-44FA-88BC-8DE88812551B}" dt="2024-09-18T07:46:40.833" v="747" actId="20577"/>
          <ac:spMkLst>
            <pc:docMk/>
            <pc:sldMk cId="2980075745" sldId="301"/>
            <ac:spMk id="2" creationId="{E49F1B4E-7E57-7C33-ECFF-9C1622362BAD}"/>
          </ac:spMkLst>
        </pc:spChg>
        <pc:spChg chg="add del">
          <ac:chgData name="任田　崇吾_石川" userId="5102baf1-95ba-4103-a3c2-930233757b08" providerId="ADAL" clId="{18C4E933-E5A2-44FA-88BC-8DE88812551B}" dt="2024-09-18T07:46:43.160" v="748" actId="478"/>
          <ac:spMkLst>
            <pc:docMk/>
            <pc:sldMk cId="2980075745" sldId="301"/>
            <ac:spMk id="3" creationId="{B239236C-118F-C13B-AF02-0E50153408C3}"/>
          </ac:spMkLst>
        </pc:spChg>
        <pc:spChg chg="add del">
          <ac:chgData name="任田　崇吾_石川" userId="5102baf1-95ba-4103-a3c2-930233757b08" providerId="ADAL" clId="{18C4E933-E5A2-44FA-88BC-8DE88812551B}" dt="2024-09-18T07:46:33.027" v="726" actId="478"/>
          <ac:spMkLst>
            <pc:docMk/>
            <pc:sldMk cId="2980075745" sldId="301"/>
            <ac:spMk id="4" creationId="{D8A83E48-BF24-0C1A-294E-0FCB23DDC7C6}"/>
          </ac:spMkLst>
        </pc:spChg>
        <pc:picChg chg="add mod">
          <ac:chgData name="任田　崇吾_石川" userId="5102baf1-95ba-4103-a3c2-930233757b08" providerId="ADAL" clId="{18C4E933-E5A2-44FA-88BC-8DE88812551B}" dt="2024-09-18T07:46:32.203" v="725" actId="1076"/>
          <ac:picMkLst>
            <pc:docMk/>
            <pc:sldMk cId="2980075745" sldId="301"/>
            <ac:picMk id="2050" creationId="{84ED4418-12D3-ACC7-FED9-AEDB312CF1F7}"/>
          </ac:picMkLst>
        </pc:picChg>
        <pc:picChg chg="add">
          <ac:chgData name="任田　崇吾_石川" userId="5102baf1-95ba-4103-a3c2-930233757b08" providerId="ADAL" clId="{18C4E933-E5A2-44FA-88BC-8DE88812551B}" dt="2024-09-18T07:46:44.018" v="749"/>
          <ac:picMkLst>
            <pc:docMk/>
            <pc:sldMk cId="2980075745" sldId="301"/>
            <ac:picMk id="2052" creationId="{B5498696-B36C-757E-4999-2E9CA315AA38}"/>
          </ac:picMkLst>
        </pc:picChg>
      </pc:sldChg>
      <pc:sldChg chg="addSp delSp modSp add mod">
        <pc:chgData name="任田　崇吾_石川" userId="5102baf1-95ba-4103-a3c2-930233757b08" providerId="ADAL" clId="{18C4E933-E5A2-44FA-88BC-8DE88812551B}" dt="2024-09-19T02:20:41.232" v="1308" actId="1076"/>
        <pc:sldMkLst>
          <pc:docMk/>
          <pc:sldMk cId="3133025127" sldId="302"/>
        </pc:sldMkLst>
        <pc:spChg chg="mod">
          <ac:chgData name="任田　崇吾_石川" userId="5102baf1-95ba-4103-a3c2-930233757b08" providerId="ADAL" clId="{18C4E933-E5A2-44FA-88BC-8DE88812551B}" dt="2024-09-19T01:57:07.237" v="1223" actId="20577"/>
          <ac:spMkLst>
            <pc:docMk/>
            <pc:sldMk cId="3133025127" sldId="302"/>
            <ac:spMk id="2" creationId="{1DD2A48A-837B-4933-8ACD-9CDEC4585A60}"/>
          </ac:spMkLst>
        </pc:spChg>
        <pc:spChg chg="mod">
          <ac:chgData name="任田　崇吾_石川" userId="5102baf1-95ba-4103-a3c2-930233757b08" providerId="ADAL" clId="{18C4E933-E5A2-44FA-88BC-8DE88812551B}" dt="2024-09-19T02:20:35.058" v="1307" actId="20577"/>
          <ac:spMkLst>
            <pc:docMk/>
            <pc:sldMk cId="3133025127" sldId="302"/>
            <ac:spMk id="8" creationId="{AF9F7B36-E71B-EBCE-FC93-F669E3E1B0C4}"/>
          </ac:spMkLst>
        </pc:spChg>
        <pc:spChg chg="del">
          <ac:chgData name="任田　崇吾_石川" userId="5102baf1-95ba-4103-a3c2-930233757b08" providerId="ADAL" clId="{18C4E933-E5A2-44FA-88BC-8DE88812551B}" dt="2024-09-19T02:19:58.417" v="1224" actId="478"/>
          <ac:spMkLst>
            <pc:docMk/>
            <pc:sldMk cId="3133025127" sldId="302"/>
            <ac:spMk id="10" creationId="{87C3A164-4253-6C60-5296-63B9B6F24791}"/>
          </ac:spMkLst>
        </pc:spChg>
        <pc:spChg chg="del">
          <ac:chgData name="任田　崇吾_石川" userId="5102baf1-95ba-4103-a3c2-930233757b08" providerId="ADAL" clId="{18C4E933-E5A2-44FA-88BC-8DE88812551B}" dt="2024-09-19T02:19:58.417" v="1224" actId="478"/>
          <ac:spMkLst>
            <pc:docMk/>
            <pc:sldMk cId="3133025127" sldId="302"/>
            <ac:spMk id="21" creationId="{24ED0AA7-7B49-D465-447F-DF1CF911703B}"/>
          </ac:spMkLst>
        </pc:spChg>
        <pc:spChg chg="del">
          <ac:chgData name="任田　崇吾_石川" userId="5102baf1-95ba-4103-a3c2-930233757b08" providerId="ADAL" clId="{18C4E933-E5A2-44FA-88BC-8DE88812551B}" dt="2024-09-19T02:19:58.417" v="1224" actId="478"/>
          <ac:spMkLst>
            <pc:docMk/>
            <pc:sldMk cId="3133025127" sldId="302"/>
            <ac:spMk id="23" creationId="{9FA9C92F-09F5-870A-8DCF-5668AB2A4B1E}"/>
          </ac:spMkLst>
        </pc:spChg>
        <pc:spChg chg="del">
          <ac:chgData name="任田　崇吾_石川" userId="5102baf1-95ba-4103-a3c2-930233757b08" providerId="ADAL" clId="{18C4E933-E5A2-44FA-88BC-8DE88812551B}" dt="2024-09-19T02:19:58.417" v="1224" actId="478"/>
          <ac:spMkLst>
            <pc:docMk/>
            <pc:sldMk cId="3133025127" sldId="302"/>
            <ac:spMk id="24" creationId="{7D8822B8-DC31-1733-25AE-CC732DAD42B3}"/>
          </ac:spMkLst>
        </pc:spChg>
        <pc:picChg chg="add mod">
          <ac:chgData name="任田　崇吾_石川" userId="5102baf1-95ba-4103-a3c2-930233757b08" providerId="ADAL" clId="{18C4E933-E5A2-44FA-88BC-8DE88812551B}" dt="2024-09-19T02:20:41.232" v="1308" actId="1076"/>
          <ac:picMkLst>
            <pc:docMk/>
            <pc:sldMk cId="3133025127" sldId="302"/>
            <ac:picMk id="5" creationId="{7D55D031-3910-3272-F59A-E2D7E7E7754E}"/>
          </ac:picMkLst>
        </pc:picChg>
        <pc:picChg chg="del">
          <ac:chgData name="任田　崇吾_石川" userId="5102baf1-95ba-4103-a3c2-930233757b08" providerId="ADAL" clId="{18C4E933-E5A2-44FA-88BC-8DE88812551B}" dt="2024-09-19T02:19:58.417" v="1224" actId="478"/>
          <ac:picMkLst>
            <pc:docMk/>
            <pc:sldMk cId="3133025127" sldId="302"/>
            <ac:picMk id="6" creationId="{BDEDFBEE-A651-5F28-1BF5-B623B5224C3B}"/>
          </ac:picMkLst>
        </pc:picChg>
        <pc:picChg chg="del">
          <ac:chgData name="任田　崇吾_石川" userId="5102baf1-95ba-4103-a3c2-930233757b08" providerId="ADAL" clId="{18C4E933-E5A2-44FA-88BC-8DE88812551B}" dt="2024-09-19T02:19:58.417" v="1224" actId="478"/>
          <ac:picMkLst>
            <pc:docMk/>
            <pc:sldMk cId="3133025127" sldId="302"/>
            <ac:picMk id="19" creationId="{020BE411-B317-2F30-58EC-E76AA79E9BAC}"/>
          </ac:picMkLst>
        </pc:picChg>
      </pc:sldChg>
      <pc:sldChg chg="modSp new del mod">
        <pc:chgData name="任田　崇吾_石川" userId="5102baf1-95ba-4103-a3c2-930233757b08" providerId="ADAL" clId="{18C4E933-E5A2-44FA-88BC-8DE88812551B}" dt="2024-09-19T01:51:50.530" v="939" actId="47"/>
        <pc:sldMkLst>
          <pc:docMk/>
          <pc:sldMk cId="3685727301" sldId="302"/>
        </pc:sldMkLst>
        <pc:spChg chg="mod">
          <ac:chgData name="任田　崇吾_石川" userId="5102baf1-95ba-4103-a3c2-930233757b08" providerId="ADAL" clId="{18C4E933-E5A2-44FA-88BC-8DE88812551B}" dt="2024-09-19T01:50:58.463" v="872" actId="27636"/>
          <ac:spMkLst>
            <pc:docMk/>
            <pc:sldMk cId="3685727301" sldId="302"/>
            <ac:spMk id="2" creationId="{6BAF197A-7EBF-6AD3-2A9E-84016FC19A3E}"/>
          </ac:spMkLst>
        </pc:spChg>
      </pc:sldChg>
      <pc:sldChg chg="delSp modSp add mod">
        <pc:chgData name="任田　崇吾_石川" userId="5102baf1-95ba-4103-a3c2-930233757b08" providerId="ADAL" clId="{18C4E933-E5A2-44FA-88BC-8DE88812551B}" dt="2024-09-19T04:42:32.318" v="2249" actId="478"/>
        <pc:sldMkLst>
          <pc:docMk/>
          <pc:sldMk cId="1139551433" sldId="303"/>
        </pc:sldMkLst>
        <pc:spChg chg="mod">
          <ac:chgData name="任田　崇吾_石川" userId="5102baf1-95ba-4103-a3c2-930233757b08" providerId="ADAL" clId="{18C4E933-E5A2-44FA-88BC-8DE88812551B}" dt="2024-09-19T04:40:26.382" v="2079" actId="20577"/>
          <ac:spMkLst>
            <pc:docMk/>
            <pc:sldMk cId="1139551433" sldId="303"/>
            <ac:spMk id="2" creationId="{A2013E11-7142-42E3-BEE9-7853B4F975E1}"/>
          </ac:spMkLst>
        </pc:spChg>
        <pc:spChg chg="del">
          <ac:chgData name="任田　崇吾_石川" userId="5102baf1-95ba-4103-a3c2-930233757b08" providerId="ADAL" clId="{18C4E933-E5A2-44FA-88BC-8DE88812551B}" dt="2024-09-19T04:40:51.076" v="2105" actId="478"/>
          <ac:spMkLst>
            <pc:docMk/>
            <pc:sldMk cId="1139551433" sldId="303"/>
            <ac:spMk id="3" creationId="{A2F603F8-1242-92C3-9C2B-9E2C85F7AC27}"/>
          </ac:spMkLst>
        </pc:spChg>
        <pc:spChg chg="mod">
          <ac:chgData name="任田　崇吾_石川" userId="5102baf1-95ba-4103-a3c2-930233757b08" providerId="ADAL" clId="{18C4E933-E5A2-44FA-88BC-8DE88812551B}" dt="2024-09-19T04:41:42.356" v="2143" actId="6549"/>
          <ac:spMkLst>
            <pc:docMk/>
            <pc:sldMk cId="1139551433" sldId="303"/>
            <ac:spMk id="5" creationId="{31CAB59C-0D40-4306-985F-A8C5324482F0}"/>
          </ac:spMkLst>
        </pc:spChg>
        <pc:spChg chg="mod">
          <ac:chgData name="任田　崇吾_石川" userId="5102baf1-95ba-4103-a3c2-930233757b08" providerId="ADAL" clId="{18C4E933-E5A2-44FA-88BC-8DE88812551B}" dt="2024-09-19T04:41:24.836" v="2137" actId="14100"/>
          <ac:spMkLst>
            <pc:docMk/>
            <pc:sldMk cId="1139551433" sldId="303"/>
            <ac:spMk id="10" creationId="{D0504CC9-576E-B891-5298-2D1DA2FD9811}"/>
          </ac:spMkLst>
        </pc:spChg>
        <pc:spChg chg="del">
          <ac:chgData name="任田　崇吾_石川" userId="5102baf1-95ba-4103-a3c2-930233757b08" providerId="ADAL" clId="{18C4E933-E5A2-44FA-88BC-8DE88812551B}" dt="2024-09-19T04:41:31.716" v="2138" actId="478"/>
          <ac:spMkLst>
            <pc:docMk/>
            <pc:sldMk cId="1139551433" sldId="303"/>
            <ac:spMk id="11" creationId="{D629DC63-FB32-3E57-742C-BC598B9A419F}"/>
          </ac:spMkLst>
        </pc:spChg>
        <pc:spChg chg="mod">
          <ac:chgData name="任田　崇吾_石川" userId="5102baf1-95ba-4103-a3c2-930233757b08" providerId="ADAL" clId="{18C4E933-E5A2-44FA-88BC-8DE88812551B}" dt="2024-09-19T04:42:09.182" v="2186" actId="20577"/>
          <ac:spMkLst>
            <pc:docMk/>
            <pc:sldMk cId="1139551433" sldId="303"/>
            <ac:spMk id="12" creationId="{7755631E-982B-7268-5677-370DCCA39C38}"/>
          </ac:spMkLst>
        </pc:spChg>
        <pc:spChg chg="mod">
          <ac:chgData name="任田　崇吾_石川" userId="5102baf1-95ba-4103-a3c2-930233757b08" providerId="ADAL" clId="{18C4E933-E5A2-44FA-88BC-8DE88812551B}" dt="2024-09-19T04:42:28.965" v="2248" actId="14100"/>
          <ac:spMkLst>
            <pc:docMk/>
            <pc:sldMk cId="1139551433" sldId="303"/>
            <ac:spMk id="13" creationId="{5745C07B-9023-3ECE-9123-BFDF19EE0F5C}"/>
          </ac:spMkLst>
        </pc:spChg>
        <pc:spChg chg="del">
          <ac:chgData name="任田　崇吾_石川" userId="5102baf1-95ba-4103-a3c2-930233757b08" providerId="ADAL" clId="{18C4E933-E5A2-44FA-88BC-8DE88812551B}" dt="2024-09-19T04:42:32.318" v="2249" actId="478"/>
          <ac:spMkLst>
            <pc:docMk/>
            <pc:sldMk cId="1139551433" sldId="303"/>
            <ac:spMk id="14" creationId="{A3182268-12C6-2864-E84E-2B158BF73207}"/>
          </ac:spMkLst>
        </pc:spChg>
        <pc:cxnChg chg="mod">
          <ac:chgData name="任田　崇吾_石川" userId="5102baf1-95ba-4103-a3c2-930233757b08" providerId="ADAL" clId="{18C4E933-E5A2-44FA-88BC-8DE88812551B}" dt="2024-09-19T04:40:39.751" v="2081" actId="1076"/>
          <ac:cxnSpMkLst>
            <pc:docMk/>
            <pc:sldMk cId="1139551433" sldId="303"/>
            <ac:cxnSpMk id="7" creationId="{23EE2F7F-62DD-42F4-9C59-46386DC5CFF4}"/>
          </ac:cxnSpMkLst>
        </pc:cxnChg>
      </pc:sldChg>
      <pc:sldChg chg="delSp modSp add mod">
        <pc:chgData name="任田　崇吾_石川" userId="5102baf1-95ba-4103-a3c2-930233757b08" providerId="ADAL" clId="{18C4E933-E5A2-44FA-88BC-8DE88812551B}" dt="2024-09-19T04:49:44.204" v="2544" actId="20577"/>
        <pc:sldMkLst>
          <pc:docMk/>
          <pc:sldMk cId="2261178161" sldId="304"/>
        </pc:sldMkLst>
        <pc:spChg chg="mod">
          <ac:chgData name="任田　崇吾_石川" userId="5102baf1-95ba-4103-a3c2-930233757b08" providerId="ADAL" clId="{18C4E933-E5A2-44FA-88BC-8DE88812551B}" dt="2024-09-19T04:44:00.773" v="2307" actId="20577"/>
          <ac:spMkLst>
            <pc:docMk/>
            <pc:sldMk cId="2261178161" sldId="304"/>
            <ac:spMk id="2" creationId="{95A86973-AFAA-4FF4-BBBC-C1646D71CC11}"/>
          </ac:spMkLst>
        </pc:spChg>
        <pc:spChg chg="mod">
          <ac:chgData name="任田　崇吾_石川" userId="5102baf1-95ba-4103-a3c2-930233757b08" providerId="ADAL" clId="{18C4E933-E5A2-44FA-88BC-8DE88812551B}" dt="2024-09-19T04:49:44.204" v="2544" actId="20577"/>
          <ac:spMkLst>
            <pc:docMk/>
            <pc:sldMk cId="2261178161" sldId="304"/>
            <ac:spMk id="3" creationId="{55F936CE-39EA-47E8-9347-AB590B2B6834}"/>
          </ac:spMkLst>
        </pc:spChg>
        <pc:picChg chg="del">
          <ac:chgData name="任田　崇吾_石川" userId="5102baf1-95ba-4103-a3c2-930233757b08" providerId="ADAL" clId="{18C4E933-E5A2-44FA-88BC-8DE88812551B}" dt="2024-09-19T04:43:43.817" v="2251" actId="478"/>
          <ac:picMkLst>
            <pc:docMk/>
            <pc:sldMk cId="2261178161" sldId="304"/>
            <ac:picMk id="3074" creationId="{2FAE1848-BD39-0826-8C88-26CEF520DF94}"/>
          </ac:picMkLst>
        </pc:picChg>
      </pc:sldChg>
    </pc:docChg>
  </pc:docChgLst>
  <pc:docChgLst>
    <pc:chgData name="任田　崇吾_石川" userId="S::s-toda@ishikawa.kosen-ac.jp::5102baf1-95ba-4103-a3c2-930233757b08" providerId="AD" clId="Web-{A85A1A50-A6F9-4178-B973-41F101070564}"/>
    <pc:docChg chg="modSld">
      <pc:chgData name="任田　崇吾_石川" userId="S::s-toda@ishikawa.kosen-ac.jp::5102baf1-95ba-4103-a3c2-930233757b08" providerId="AD" clId="Web-{A85A1A50-A6F9-4178-B973-41F101070564}" dt="2024-09-24T05:45:40.249" v="10" actId="20577"/>
      <pc:docMkLst>
        <pc:docMk/>
      </pc:docMkLst>
      <pc:sldChg chg="modSp">
        <pc:chgData name="任田　崇吾_石川" userId="S::s-toda@ishikawa.kosen-ac.jp::5102baf1-95ba-4103-a3c2-930233757b08" providerId="AD" clId="Web-{A85A1A50-A6F9-4178-B973-41F101070564}" dt="2024-09-24T05:45:40.249" v="10" actId="20577"/>
        <pc:sldMkLst>
          <pc:docMk/>
          <pc:sldMk cId="2046847510" sldId="289"/>
        </pc:sldMkLst>
        <pc:spChg chg="mod">
          <ac:chgData name="任田　崇吾_石川" userId="S::s-toda@ishikawa.kosen-ac.jp::5102baf1-95ba-4103-a3c2-930233757b08" providerId="AD" clId="Web-{A85A1A50-A6F9-4178-B973-41F101070564}" dt="2024-09-24T05:45:40.249" v="10" actId="20577"/>
          <ac:spMkLst>
            <pc:docMk/>
            <pc:sldMk cId="2046847510" sldId="289"/>
            <ac:spMk id="3" creationId="{DFB8CA68-CA0B-4C3C-92D1-18D202920299}"/>
          </ac:spMkLst>
        </pc:spChg>
      </pc:sldChg>
    </pc:docChg>
  </pc:docChgLst>
  <pc:docChgLst>
    <pc:chgData name="任田 崇吾_石川" userId="5102baf1-95ba-4103-a3c2-930233757b08" providerId="ADAL" clId="{4A02C409-1E76-4925-AB5F-83FD1153F67F}"/>
    <pc:docChg chg="delSld">
      <pc:chgData name="任田 崇吾_石川" userId="5102baf1-95ba-4103-a3c2-930233757b08" providerId="ADAL" clId="{4A02C409-1E76-4925-AB5F-83FD1153F67F}" dt="2022-10-09T23:20:29.890" v="0" actId="47"/>
      <pc:docMkLst>
        <pc:docMk/>
      </pc:docMkLst>
      <pc:sldChg chg="del">
        <pc:chgData name="任田 崇吾_石川" userId="5102baf1-95ba-4103-a3c2-930233757b08" providerId="ADAL" clId="{4A02C409-1E76-4925-AB5F-83FD1153F67F}" dt="2022-10-09T23:20:29.890" v="0" actId="47"/>
        <pc:sldMkLst>
          <pc:docMk/>
          <pc:sldMk cId="3105949801" sldId="274"/>
        </pc:sldMkLst>
      </pc:sldChg>
      <pc:sldChg chg="del">
        <pc:chgData name="任田 崇吾_石川" userId="5102baf1-95ba-4103-a3c2-930233757b08" providerId="ADAL" clId="{4A02C409-1E76-4925-AB5F-83FD1153F67F}" dt="2022-10-09T23:20:29.890" v="0" actId="47"/>
        <pc:sldMkLst>
          <pc:docMk/>
          <pc:sldMk cId="849908275" sldId="275"/>
        </pc:sldMkLst>
      </pc:sldChg>
      <pc:sldChg chg="del">
        <pc:chgData name="任田 崇吾_石川" userId="5102baf1-95ba-4103-a3c2-930233757b08" providerId="ADAL" clId="{4A02C409-1E76-4925-AB5F-83FD1153F67F}" dt="2022-10-09T23:20:29.890" v="0" actId="47"/>
        <pc:sldMkLst>
          <pc:docMk/>
          <pc:sldMk cId="4132280516" sldId="276"/>
        </pc:sldMkLst>
      </pc:sldChg>
      <pc:sldChg chg="del">
        <pc:chgData name="任田 崇吾_石川" userId="5102baf1-95ba-4103-a3c2-930233757b08" providerId="ADAL" clId="{4A02C409-1E76-4925-AB5F-83FD1153F67F}" dt="2022-10-09T23:20:29.890" v="0" actId="47"/>
        <pc:sldMkLst>
          <pc:docMk/>
          <pc:sldMk cId="923645348" sldId="277"/>
        </pc:sldMkLst>
      </pc:sldChg>
      <pc:sldChg chg="del">
        <pc:chgData name="任田 崇吾_石川" userId="5102baf1-95ba-4103-a3c2-930233757b08" providerId="ADAL" clId="{4A02C409-1E76-4925-AB5F-83FD1153F67F}" dt="2022-10-09T23:20:29.890" v="0" actId="47"/>
        <pc:sldMkLst>
          <pc:docMk/>
          <pc:sldMk cId="75532023" sldId="278"/>
        </pc:sldMkLst>
      </pc:sldChg>
      <pc:sldChg chg="del">
        <pc:chgData name="任田 崇吾_石川" userId="5102baf1-95ba-4103-a3c2-930233757b08" providerId="ADAL" clId="{4A02C409-1E76-4925-AB5F-83FD1153F67F}" dt="2022-10-09T23:20:29.890" v="0" actId="47"/>
        <pc:sldMkLst>
          <pc:docMk/>
          <pc:sldMk cId="1304713861" sldId="279"/>
        </pc:sldMkLst>
      </pc:sldChg>
      <pc:sldChg chg="del">
        <pc:chgData name="任田 崇吾_石川" userId="5102baf1-95ba-4103-a3c2-930233757b08" providerId="ADAL" clId="{4A02C409-1E76-4925-AB5F-83FD1153F67F}" dt="2022-10-09T23:20:29.890" v="0" actId="47"/>
        <pc:sldMkLst>
          <pc:docMk/>
          <pc:sldMk cId="8870477" sldId="295"/>
        </pc:sldMkLst>
      </pc:sldChg>
    </pc:docChg>
  </pc:docChgLst>
  <pc:docChgLst>
    <pc:chgData name="任田崇吾" userId="5102baf1-95ba-4103-a3c2-930233757b08" providerId="ADAL" clId="{06537251-F561-4E30-B4A5-24E360653DD4}"/>
    <pc:docChg chg="undo custSel modSld">
      <pc:chgData name="任田崇吾" userId="5102baf1-95ba-4103-a3c2-930233757b08" providerId="ADAL" clId="{06537251-F561-4E30-B4A5-24E360653DD4}" dt="2019-10-10T00:51:15.498" v="74" actId="20577"/>
      <pc:docMkLst>
        <pc:docMk/>
      </pc:docMkLst>
      <pc:sldChg chg="modSp">
        <pc:chgData name="任田崇吾" userId="5102baf1-95ba-4103-a3c2-930233757b08" providerId="ADAL" clId="{06537251-F561-4E30-B4A5-24E360653DD4}" dt="2019-10-10T00:40:33.279" v="50"/>
        <pc:sldMkLst>
          <pc:docMk/>
          <pc:sldMk cId="892226219" sldId="282"/>
        </pc:sldMkLst>
        <pc:spChg chg="mod">
          <ac:chgData name="任田崇吾" userId="5102baf1-95ba-4103-a3c2-930233757b08" providerId="ADAL" clId="{06537251-F561-4E30-B4A5-24E360653DD4}" dt="2019-10-10T00:40:33.279" v="50"/>
          <ac:spMkLst>
            <pc:docMk/>
            <pc:sldMk cId="892226219" sldId="282"/>
            <ac:spMk id="13" creationId="{CF9124E3-5323-4945-8162-13BE87EB9ECD}"/>
          </ac:spMkLst>
        </pc:spChg>
      </pc:sldChg>
      <pc:sldChg chg="modSp">
        <pc:chgData name="任田崇吾" userId="5102baf1-95ba-4103-a3c2-930233757b08" providerId="ADAL" clId="{06537251-F561-4E30-B4A5-24E360653DD4}" dt="2019-10-10T00:51:15.498" v="74" actId="20577"/>
        <pc:sldMkLst>
          <pc:docMk/>
          <pc:sldMk cId="3864929278" sldId="288"/>
        </pc:sldMkLst>
        <pc:spChg chg="mod">
          <ac:chgData name="任田崇吾" userId="5102baf1-95ba-4103-a3c2-930233757b08" providerId="ADAL" clId="{06537251-F561-4E30-B4A5-24E360653DD4}" dt="2019-10-10T00:51:15.498" v="74" actId="20577"/>
          <ac:spMkLst>
            <pc:docMk/>
            <pc:sldMk cId="3864929278" sldId="288"/>
            <ac:spMk id="9" creationId="{DC63FEB3-D7FD-4F6B-9BC4-A854F8A3C71B}"/>
          </ac:spMkLst>
        </pc:spChg>
      </pc:sldChg>
    </pc:docChg>
  </pc:docChgLst>
  <pc:docChgLst>
    <pc:chgData name="任田崇吾" userId="5102baf1-95ba-4103-a3c2-930233757b08" providerId="ADAL" clId="{992A7126-0C93-4720-8332-6656039853CD}"/>
    <pc:docChg chg="custSel addSld modSld">
      <pc:chgData name="任田崇吾" userId="5102baf1-95ba-4103-a3c2-930233757b08" providerId="ADAL" clId="{992A7126-0C93-4720-8332-6656039853CD}" dt="2021-10-19T00:57:47.125" v="433" actId="20577"/>
      <pc:docMkLst>
        <pc:docMk/>
      </pc:docMkLst>
      <pc:sldChg chg="modSp new mod">
        <pc:chgData name="任田崇吾" userId="5102baf1-95ba-4103-a3c2-930233757b08" providerId="ADAL" clId="{992A7126-0C93-4720-8332-6656039853CD}" dt="2021-10-19T00:57:47.125" v="433" actId="20577"/>
        <pc:sldMkLst>
          <pc:docMk/>
          <pc:sldMk cId="4135774505" sldId="300"/>
        </pc:sldMkLst>
        <pc:spChg chg="mod">
          <ac:chgData name="任田崇吾" userId="5102baf1-95ba-4103-a3c2-930233757b08" providerId="ADAL" clId="{992A7126-0C93-4720-8332-6656039853CD}" dt="2021-10-19T00:53:28.175" v="91" actId="20577"/>
          <ac:spMkLst>
            <pc:docMk/>
            <pc:sldMk cId="4135774505" sldId="300"/>
            <ac:spMk id="2" creationId="{036D783E-649D-4ECC-87A3-8315AD6EE674}"/>
          </ac:spMkLst>
        </pc:spChg>
        <pc:spChg chg="mod">
          <ac:chgData name="任田崇吾" userId="5102baf1-95ba-4103-a3c2-930233757b08" providerId="ADAL" clId="{992A7126-0C93-4720-8332-6656039853CD}" dt="2021-10-19T00:57:47.125" v="433" actId="20577"/>
          <ac:spMkLst>
            <pc:docMk/>
            <pc:sldMk cId="4135774505" sldId="300"/>
            <ac:spMk id="3" creationId="{ED1BBD6D-A645-4EFD-BB40-0BE0D81D0D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F1FB5B-19A7-4A8A-A3CF-57E65E2F7AA4}" type="datetimeFigureOut">
              <a:rPr kumimoji="1" lang="ja-JP" altLang="en-US" smtClean="0"/>
              <a:t>2024/9/23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FE539-8B20-4ED8-9278-95BCE5DF3A67}" type="slidenum">
              <a:rPr kumimoji="1" lang="ja-JP" altLang="en-US" smtClean="0"/>
              <a:t>‹#›</a:t>
            </a:fld>
            <a:endParaRPr kumimoji="1" lang="ja-JP" altLang="en-US"/>
          </a:p>
        </p:txBody>
      </p:sp>
    </p:spTree>
    <p:extLst>
      <p:ext uri="{BB962C8B-B14F-4D97-AF65-F5344CB8AC3E}">
        <p14:creationId xmlns:p14="http://schemas.microsoft.com/office/powerpoint/2010/main" val="26873573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D8BC4C36-BC41-4059-B0A4-1926B1AAA844}" type="datetime1">
              <a:rPr kumimoji="1" lang="ja-JP" altLang="en-US" smtClean="0"/>
              <a:t>2024/9/23</a:t>
            </a:fld>
            <a:endParaRPr kumimoji="1" lang="ja-JP" altLang="en-US"/>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54AC9B-F1A4-44AC-91C9-17B69DA1014C}" type="slidenum">
              <a:rPr kumimoji="1" lang="ja-JP" altLang="en-US" smtClean="0"/>
              <a:t>‹#›</a:t>
            </a:fld>
            <a:endParaRPr kumimoji="1" lang="ja-JP" altLang="en-US"/>
          </a:p>
        </p:txBody>
      </p:sp>
    </p:spTree>
    <p:extLst>
      <p:ext uri="{BB962C8B-B14F-4D97-AF65-F5344CB8AC3E}">
        <p14:creationId xmlns:p14="http://schemas.microsoft.com/office/powerpoint/2010/main" val="201335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89EE1A2A-E3F9-479B-88A3-39CE3207C07A}" type="datetime1">
              <a:rPr kumimoji="1" lang="ja-JP" altLang="en-US" smtClean="0"/>
              <a:t>2024/9/23</a:t>
            </a:fld>
            <a:endParaRPr kumimoji="1" lang="ja-JP" altLang="en-US"/>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54AC9B-F1A4-44AC-91C9-17B69DA1014C}" type="slidenum">
              <a:rPr kumimoji="1" lang="ja-JP" altLang="en-US" smtClean="0"/>
              <a:t>‹#›</a:t>
            </a:fld>
            <a:endParaRPr kumimoji="1" lang="ja-JP" altLang="en-US"/>
          </a:p>
        </p:txBody>
      </p:sp>
    </p:spTree>
    <p:extLst>
      <p:ext uri="{BB962C8B-B14F-4D97-AF65-F5344CB8AC3E}">
        <p14:creationId xmlns:p14="http://schemas.microsoft.com/office/powerpoint/2010/main" val="382487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251520" y="1052736"/>
            <a:ext cx="4244280" cy="56166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コンテンツ プレースホルダー 3"/>
          <p:cNvSpPr>
            <a:spLocks noGrp="1"/>
          </p:cNvSpPr>
          <p:nvPr>
            <p:ph sz="half" idx="2"/>
          </p:nvPr>
        </p:nvSpPr>
        <p:spPr>
          <a:xfrm>
            <a:off x="4648200" y="1052736"/>
            <a:ext cx="4316288" cy="56166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スライド番号プレースホルダー 6"/>
          <p:cNvSpPr>
            <a:spLocks noGrp="1"/>
          </p:cNvSpPr>
          <p:nvPr>
            <p:ph type="sldNum" sz="quarter" idx="12"/>
          </p:nvPr>
        </p:nvSpPr>
        <p:spPr/>
        <p:txBody>
          <a:bodyPr/>
          <a:lstStyle/>
          <a:p>
            <a:fld id="{8854AC9B-F1A4-44AC-91C9-17B69DA1014C}" type="slidenum">
              <a:rPr kumimoji="1" lang="ja-JP" altLang="en-US" smtClean="0"/>
              <a:t>‹#›</a:t>
            </a:fld>
            <a:endParaRPr kumimoji="1" lang="ja-JP" altLang="en-US"/>
          </a:p>
        </p:txBody>
      </p:sp>
    </p:spTree>
    <p:extLst>
      <p:ext uri="{BB962C8B-B14F-4D97-AF65-F5344CB8AC3E}">
        <p14:creationId xmlns:p14="http://schemas.microsoft.com/office/powerpoint/2010/main" val="343793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251520" y="1070198"/>
            <a:ext cx="424586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251520" y="1709960"/>
            <a:ext cx="4245868" cy="4959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テキスト プレースホルダー 4"/>
          <p:cNvSpPr>
            <a:spLocks noGrp="1"/>
          </p:cNvSpPr>
          <p:nvPr>
            <p:ph type="body" sz="quarter" idx="3"/>
          </p:nvPr>
        </p:nvSpPr>
        <p:spPr>
          <a:xfrm>
            <a:off x="4645025" y="1070198"/>
            <a:ext cx="43194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1709960"/>
            <a:ext cx="4319463" cy="4959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9" name="スライド番号プレースホルダー 8"/>
          <p:cNvSpPr>
            <a:spLocks noGrp="1"/>
          </p:cNvSpPr>
          <p:nvPr>
            <p:ph type="sldNum" sz="quarter" idx="12"/>
          </p:nvPr>
        </p:nvSpPr>
        <p:spPr/>
        <p:txBody>
          <a:bodyPr/>
          <a:lstStyle/>
          <a:p>
            <a:fld id="{8854AC9B-F1A4-44AC-91C9-17B69DA1014C}" type="slidenum">
              <a:rPr kumimoji="1" lang="ja-JP" altLang="en-US" smtClean="0"/>
              <a:t>‹#›</a:t>
            </a:fld>
            <a:endParaRPr kumimoji="1" lang="ja-JP" altLang="en-US"/>
          </a:p>
        </p:txBody>
      </p:sp>
    </p:spTree>
    <p:extLst>
      <p:ext uri="{BB962C8B-B14F-4D97-AF65-F5344CB8AC3E}">
        <p14:creationId xmlns:p14="http://schemas.microsoft.com/office/powerpoint/2010/main" val="381281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スライド番号プレースホルダー 4"/>
          <p:cNvSpPr>
            <a:spLocks noGrp="1"/>
          </p:cNvSpPr>
          <p:nvPr>
            <p:ph type="sldNum" sz="quarter" idx="12"/>
          </p:nvPr>
        </p:nvSpPr>
        <p:spPr/>
        <p:txBody>
          <a:bodyPr/>
          <a:lstStyle/>
          <a:p>
            <a:fld id="{8854AC9B-F1A4-44AC-91C9-17B69DA1014C}" type="slidenum">
              <a:rPr kumimoji="1" lang="ja-JP" altLang="en-US" smtClean="0"/>
              <a:t>‹#›</a:t>
            </a:fld>
            <a:endParaRPr kumimoji="1" lang="ja-JP" altLang="en-US"/>
          </a:p>
        </p:txBody>
      </p:sp>
    </p:spTree>
    <p:extLst>
      <p:ext uri="{BB962C8B-B14F-4D97-AF65-F5344CB8AC3E}">
        <p14:creationId xmlns:p14="http://schemas.microsoft.com/office/powerpoint/2010/main" val="362093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8854AC9B-F1A4-44AC-91C9-17B69DA1014C}" type="slidenum">
              <a:rPr kumimoji="1" lang="ja-JP" altLang="en-US" smtClean="0"/>
              <a:t>‹#›</a:t>
            </a:fld>
            <a:endParaRPr kumimoji="1" lang="ja-JP" altLang="en-US"/>
          </a:p>
        </p:txBody>
      </p:sp>
    </p:spTree>
    <p:extLst>
      <p:ext uri="{BB962C8B-B14F-4D97-AF65-F5344CB8AC3E}">
        <p14:creationId xmlns:p14="http://schemas.microsoft.com/office/powerpoint/2010/main" val="2768376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51520" y="188640"/>
            <a:ext cx="8712968" cy="70609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51520" y="1052736"/>
            <a:ext cx="8712968" cy="561662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8316416" y="111547"/>
            <a:ext cx="658416" cy="365125"/>
          </a:xfrm>
          <a:prstGeom prst="rect">
            <a:avLst/>
          </a:prstGeom>
        </p:spPr>
        <p:txBody>
          <a:bodyPr vert="horz" lIns="91440" tIns="45720" rIns="91440" bIns="45720" rtlCol="0" anchor="ctr"/>
          <a:lstStyle>
            <a:lvl1pPr algn="r">
              <a:defRPr sz="1600">
                <a:solidFill>
                  <a:schemeClr val="tx1"/>
                </a:solidFill>
              </a:defRPr>
            </a:lvl1pPr>
          </a:lstStyle>
          <a:p>
            <a:fld id="{8854AC9B-F1A4-44AC-91C9-17B69DA1014C}" type="slidenum">
              <a:rPr kumimoji="1" lang="ja-JP" altLang="en-US" smtClean="0"/>
              <a:t>‹#›</a:t>
            </a:fld>
            <a:endParaRPr kumimoji="1" lang="ja-JP" altLang="en-US"/>
          </a:p>
        </p:txBody>
      </p:sp>
    </p:spTree>
    <p:extLst>
      <p:ext uri="{BB962C8B-B14F-4D97-AF65-F5344CB8AC3E}">
        <p14:creationId xmlns:p14="http://schemas.microsoft.com/office/powerpoint/2010/main" val="3904691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4" y="2130425"/>
            <a:ext cx="8424936" cy="1470025"/>
          </a:xfrm>
        </p:spPr>
        <p:txBody>
          <a:bodyPr>
            <a:normAutofit fontScale="90000"/>
          </a:bodyPr>
          <a:lstStyle/>
          <a:p>
            <a:pPr algn="ctr"/>
            <a:r>
              <a:rPr kumimoji="1" lang="ja-JP" altLang="en-US" dirty="0"/>
              <a:t>＜システム設計演習チュートリアル＞</a:t>
            </a:r>
            <a:br>
              <a:rPr kumimoji="1" lang="en-US" altLang="ja-JP" dirty="0"/>
            </a:br>
            <a:r>
              <a:rPr kumimoji="1" lang="en-US" altLang="ja-JP" dirty="0"/>
              <a:t>Bluetooth</a:t>
            </a:r>
            <a:r>
              <a:rPr kumimoji="1" lang="ja-JP" altLang="en-US" dirty="0"/>
              <a:t>による</a:t>
            </a:r>
            <a:br>
              <a:rPr kumimoji="1" lang="en-US" altLang="ja-JP" dirty="0"/>
            </a:br>
            <a:r>
              <a:rPr kumimoji="1" lang="en-US" altLang="ja-JP" dirty="0"/>
              <a:t>ESP32– PC</a:t>
            </a:r>
            <a:r>
              <a:rPr kumimoji="1" lang="ja-JP" altLang="en-US" dirty="0"/>
              <a:t>間シリアル通信</a:t>
            </a:r>
          </a:p>
        </p:txBody>
      </p:sp>
      <p:sp>
        <p:nvSpPr>
          <p:cNvPr id="3" name="サブタイトル 2"/>
          <p:cNvSpPr>
            <a:spLocks noGrp="1"/>
          </p:cNvSpPr>
          <p:nvPr>
            <p:ph type="subTitle" idx="1"/>
          </p:nvPr>
        </p:nvSpPr>
        <p:spPr/>
        <p:txBody>
          <a:bodyPr/>
          <a:lstStyle/>
          <a:p>
            <a:endParaRPr kumimoji="1" lang="en-US" altLang="ja-JP" dirty="0"/>
          </a:p>
          <a:p>
            <a:r>
              <a:rPr lang="ja-JP" altLang="en-US" dirty="0"/>
              <a:t>担当：任田</a:t>
            </a:r>
            <a:endParaRPr kumimoji="1" lang="ja-JP" altLang="en-US" dirty="0"/>
          </a:p>
        </p:txBody>
      </p:sp>
    </p:spTree>
    <p:extLst>
      <p:ext uri="{BB962C8B-B14F-4D97-AF65-F5344CB8AC3E}">
        <p14:creationId xmlns:p14="http://schemas.microsoft.com/office/powerpoint/2010/main" val="424907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F1B4E-7E57-7C33-ECFF-9C1622362BAD}"/>
              </a:ext>
            </a:extLst>
          </p:cNvPr>
          <p:cNvSpPr>
            <a:spLocks noGrp="1"/>
          </p:cNvSpPr>
          <p:nvPr>
            <p:ph type="title"/>
          </p:nvPr>
        </p:nvSpPr>
        <p:spPr/>
        <p:txBody>
          <a:bodyPr>
            <a:normAutofit fontScale="90000"/>
          </a:bodyPr>
          <a:lstStyle/>
          <a:p>
            <a:r>
              <a:rPr kumimoji="1" lang="en-US" altLang="ja-JP" dirty="0"/>
              <a:t>ESP32</a:t>
            </a:r>
            <a:r>
              <a:rPr kumimoji="1" lang="ja-JP" altLang="en-US" dirty="0"/>
              <a:t>のピン配置</a:t>
            </a:r>
          </a:p>
        </p:txBody>
      </p:sp>
      <p:sp>
        <p:nvSpPr>
          <p:cNvPr id="4" name="スライド番号プレースホルダー 3">
            <a:extLst>
              <a:ext uri="{FF2B5EF4-FFF2-40B4-BE49-F238E27FC236}">
                <a16:creationId xmlns:a16="http://schemas.microsoft.com/office/drawing/2014/main" id="{D8A83E48-BF24-0C1A-294E-0FCB23DDC7C6}"/>
              </a:ext>
            </a:extLst>
          </p:cNvPr>
          <p:cNvSpPr>
            <a:spLocks noGrp="1"/>
          </p:cNvSpPr>
          <p:nvPr>
            <p:ph type="sldNum" sz="quarter" idx="12"/>
          </p:nvPr>
        </p:nvSpPr>
        <p:spPr/>
        <p:txBody>
          <a:bodyPr/>
          <a:lstStyle/>
          <a:p>
            <a:fld id="{8854AC9B-F1A4-44AC-91C9-17B69DA1014C}" type="slidenum">
              <a:rPr kumimoji="1" lang="ja-JP" altLang="en-US" smtClean="0"/>
              <a:t>10</a:t>
            </a:fld>
            <a:endParaRPr kumimoji="1" lang="ja-JP" altLang="en-US"/>
          </a:p>
        </p:txBody>
      </p:sp>
      <p:pic>
        <p:nvPicPr>
          <p:cNvPr id="2052" name="Picture 4" descr="ESP32-WROOM-32">
            <a:extLst>
              <a:ext uri="{FF2B5EF4-FFF2-40B4-BE49-F238E27FC236}">
                <a16:creationId xmlns:a16="http://schemas.microsoft.com/office/drawing/2014/main" id="{B5498696-B36C-757E-4999-2E9CA315A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750"/>
            <a:ext cx="914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07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2A48A-837B-4933-8ACD-9CDEC4585A60}"/>
              </a:ext>
            </a:extLst>
          </p:cNvPr>
          <p:cNvSpPr>
            <a:spLocks noGrp="1"/>
          </p:cNvSpPr>
          <p:nvPr>
            <p:ph type="title"/>
          </p:nvPr>
        </p:nvSpPr>
        <p:spPr/>
        <p:txBody>
          <a:bodyPr>
            <a:normAutofit/>
          </a:bodyPr>
          <a:lstStyle/>
          <a:p>
            <a:r>
              <a:rPr kumimoji="1" lang="en-US" altLang="ja-JP" sz="3600" dirty="0"/>
              <a:t>Arduino IDE</a:t>
            </a:r>
            <a:r>
              <a:rPr kumimoji="1" lang="ja-JP" altLang="en-US" sz="3600" dirty="0"/>
              <a:t>による</a:t>
            </a:r>
            <a:r>
              <a:rPr kumimoji="1" lang="en-US" altLang="ja-JP" sz="3600" dirty="0"/>
              <a:t>ESP32</a:t>
            </a:r>
            <a:r>
              <a:rPr kumimoji="1" lang="ja-JP" altLang="en-US" sz="3600" dirty="0"/>
              <a:t>の開発準備</a:t>
            </a:r>
            <a:r>
              <a:rPr kumimoji="1" lang="en-US" altLang="ja-JP" sz="3600" dirty="0"/>
              <a:t>(1)</a:t>
            </a:r>
            <a:endParaRPr kumimoji="1" lang="ja-JP" altLang="en-US" sz="3600" dirty="0"/>
          </a:p>
        </p:txBody>
      </p:sp>
      <p:sp>
        <p:nvSpPr>
          <p:cNvPr id="4" name="スライド番号プレースホルダー 3">
            <a:extLst>
              <a:ext uri="{FF2B5EF4-FFF2-40B4-BE49-F238E27FC236}">
                <a16:creationId xmlns:a16="http://schemas.microsoft.com/office/drawing/2014/main" id="{51A38A7B-A41A-4C44-B002-BC2F7E016CEF}"/>
              </a:ext>
            </a:extLst>
          </p:cNvPr>
          <p:cNvSpPr>
            <a:spLocks noGrp="1"/>
          </p:cNvSpPr>
          <p:nvPr>
            <p:ph type="sldNum" sz="quarter" idx="12"/>
          </p:nvPr>
        </p:nvSpPr>
        <p:spPr/>
        <p:txBody>
          <a:bodyPr/>
          <a:lstStyle/>
          <a:p>
            <a:fld id="{8854AC9B-F1A4-44AC-91C9-17B69DA1014C}" type="slidenum">
              <a:rPr kumimoji="1" lang="ja-JP" altLang="en-US" smtClean="0"/>
              <a:t>11</a:t>
            </a:fld>
            <a:endParaRPr kumimoji="1" lang="ja-JP" altLang="en-US"/>
          </a:p>
        </p:txBody>
      </p:sp>
      <p:pic>
        <p:nvPicPr>
          <p:cNvPr id="6" name="図 5">
            <a:extLst>
              <a:ext uri="{FF2B5EF4-FFF2-40B4-BE49-F238E27FC236}">
                <a16:creationId xmlns:a16="http://schemas.microsoft.com/office/drawing/2014/main" id="{BDEDFBEE-A651-5F28-1BF5-B623B5224C3B}"/>
              </a:ext>
            </a:extLst>
          </p:cNvPr>
          <p:cNvPicPr>
            <a:picLocks noChangeAspect="1"/>
          </p:cNvPicPr>
          <p:nvPr/>
        </p:nvPicPr>
        <p:blipFill>
          <a:blip r:embed="rId2"/>
          <a:stretch>
            <a:fillRect/>
          </a:stretch>
        </p:blipFill>
        <p:spPr>
          <a:xfrm>
            <a:off x="2738881" y="1554693"/>
            <a:ext cx="6297615" cy="2927635"/>
          </a:xfrm>
          <a:prstGeom prst="rect">
            <a:avLst/>
          </a:prstGeom>
        </p:spPr>
      </p:pic>
      <p:sp>
        <p:nvSpPr>
          <p:cNvPr id="8" name="コンテンツ プレースホルダー 2">
            <a:extLst>
              <a:ext uri="{FF2B5EF4-FFF2-40B4-BE49-F238E27FC236}">
                <a16:creationId xmlns:a16="http://schemas.microsoft.com/office/drawing/2014/main" id="{AF9F7B36-E71B-EBCE-FC93-F669E3E1B0C4}"/>
              </a:ext>
            </a:extLst>
          </p:cNvPr>
          <p:cNvSpPr>
            <a:spLocks noGrp="1"/>
          </p:cNvSpPr>
          <p:nvPr>
            <p:ph idx="1"/>
          </p:nvPr>
        </p:nvSpPr>
        <p:spPr>
          <a:xfrm>
            <a:off x="251520" y="1052736"/>
            <a:ext cx="8712968" cy="5616624"/>
          </a:xfrm>
        </p:spPr>
        <p:txBody>
          <a:bodyPr>
            <a:normAutofit/>
          </a:bodyPr>
          <a:lstStyle/>
          <a:p>
            <a:r>
              <a:rPr kumimoji="1" lang="en-US" altLang="ja-JP" sz="2800" dirty="0"/>
              <a:t>Arduino IDE</a:t>
            </a:r>
            <a:r>
              <a:rPr lang="ja-JP" altLang="en-US" sz="2800" dirty="0"/>
              <a:t>は初期状態では</a:t>
            </a:r>
            <a:r>
              <a:rPr lang="en-US" altLang="ja-JP" sz="2800" dirty="0"/>
              <a:t>ESP32</a:t>
            </a:r>
            <a:r>
              <a:rPr lang="ja-JP" altLang="en-US" sz="2800" dirty="0"/>
              <a:t>に対応していない</a:t>
            </a:r>
            <a:endParaRPr kumimoji="1" lang="ja-JP" altLang="en-US" sz="2800" dirty="0"/>
          </a:p>
        </p:txBody>
      </p:sp>
      <p:sp>
        <p:nvSpPr>
          <p:cNvPr id="10" name="テキスト ボックス 9">
            <a:extLst>
              <a:ext uri="{FF2B5EF4-FFF2-40B4-BE49-F238E27FC236}">
                <a16:creationId xmlns:a16="http://schemas.microsoft.com/office/drawing/2014/main" id="{87C3A164-4253-6C60-5296-63B9B6F24791}"/>
              </a:ext>
            </a:extLst>
          </p:cNvPr>
          <p:cNvSpPr txBox="1"/>
          <p:nvPr/>
        </p:nvSpPr>
        <p:spPr>
          <a:xfrm>
            <a:off x="3911419" y="3835997"/>
            <a:ext cx="4393666" cy="646331"/>
          </a:xfrm>
          <a:prstGeom prst="rect">
            <a:avLst/>
          </a:prstGeom>
          <a:noFill/>
        </p:spPr>
        <p:txBody>
          <a:bodyPr wrap="square" rtlCol="0">
            <a:spAutoFit/>
          </a:bodyPr>
          <a:lstStyle/>
          <a:p>
            <a:r>
              <a:rPr kumimoji="1" lang="en-US" altLang="ja-JP" dirty="0">
                <a:solidFill>
                  <a:srgbClr val="FF0000"/>
                </a:solidFill>
              </a:rPr>
              <a:t>Arduino</a:t>
            </a:r>
            <a:r>
              <a:rPr lang="ja-JP" altLang="en-US" dirty="0">
                <a:solidFill>
                  <a:srgbClr val="FF0000"/>
                </a:solidFill>
              </a:rPr>
              <a:t> </a:t>
            </a:r>
            <a:r>
              <a:rPr lang="en-US" altLang="ja-JP" dirty="0">
                <a:solidFill>
                  <a:srgbClr val="FF0000"/>
                </a:solidFill>
              </a:rPr>
              <a:t>IDE</a:t>
            </a:r>
            <a:r>
              <a:rPr lang="ja-JP" altLang="en-US" dirty="0">
                <a:solidFill>
                  <a:srgbClr val="FF0000"/>
                </a:solidFill>
              </a:rPr>
              <a:t>を起動し，</a:t>
            </a:r>
            <a:r>
              <a:rPr kumimoji="1" lang="ja-JP" altLang="en-US" dirty="0">
                <a:solidFill>
                  <a:srgbClr val="FF0000"/>
                </a:solidFill>
              </a:rPr>
              <a:t>「</a:t>
            </a:r>
            <a:r>
              <a:rPr lang="ja-JP" altLang="en-US" dirty="0">
                <a:solidFill>
                  <a:srgbClr val="FF0000"/>
                </a:solidFill>
              </a:rPr>
              <a:t>ツール</a:t>
            </a:r>
            <a:r>
              <a:rPr kumimoji="1" lang="ja-JP" altLang="en-US" dirty="0">
                <a:solidFill>
                  <a:srgbClr val="FF0000"/>
                </a:solidFill>
              </a:rPr>
              <a:t>」→「ボード」→「ボードマネージャ」を選択</a:t>
            </a:r>
          </a:p>
        </p:txBody>
      </p:sp>
      <p:pic>
        <p:nvPicPr>
          <p:cNvPr id="19" name="図 18">
            <a:extLst>
              <a:ext uri="{FF2B5EF4-FFF2-40B4-BE49-F238E27FC236}">
                <a16:creationId xmlns:a16="http://schemas.microsoft.com/office/drawing/2014/main" id="{020BE411-B317-2F30-58EC-E76AA79E9BAC}"/>
              </a:ext>
            </a:extLst>
          </p:cNvPr>
          <p:cNvPicPr>
            <a:picLocks noChangeAspect="1"/>
          </p:cNvPicPr>
          <p:nvPr/>
        </p:nvPicPr>
        <p:blipFill>
          <a:blip r:embed="rId3"/>
          <a:stretch>
            <a:fillRect/>
          </a:stretch>
        </p:blipFill>
        <p:spPr>
          <a:xfrm>
            <a:off x="179512" y="3115578"/>
            <a:ext cx="2352740" cy="3745810"/>
          </a:xfrm>
          <a:prstGeom prst="rect">
            <a:avLst/>
          </a:prstGeom>
        </p:spPr>
      </p:pic>
      <p:sp>
        <p:nvSpPr>
          <p:cNvPr id="21" name="テキスト ボックス 20">
            <a:extLst>
              <a:ext uri="{FF2B5EF4-FFF2-40B4-BE49-F238E27FC236}">
                <a16:creationId xmlns:a16="http://schemas.microsoft.com/office/drawing/2014/main" id="{24ED0AA7-7B49-D465-447F-DF1CF911703B}"/>
              </a:ext>
            </a:extLst>
          </p:cNvPr>
          <p:cNvSpPr txBox="1"/>
          <p:nvPr/>
        </p:nvSpPr>
        <p:spPr>
          <a:xfrm>
            <a:off x="2187426" y="5373216"/>
            <a:ext cx="4393666" cy="646331"/>
          </a:xfrm>
          <a:prstGeom prst="rect">
            <a:avLst/>
          </a:prstGeom>
          <a:noFill/>
        </p:spPr>
        <p:txBody>
          <a:bodyPr wrap="square" rtlCol="0">
            <a:spAutoFit/>
          </a:bodyPr>
          <a:lstStyle/>
          <a:p>
            <a:r>
              <a:rPr kumimoji="1" lang="ja-JP" altLang="en-US" dirty="0">
                <a:solidFill>
                  <a:srgbClr val="FF0000"/>
                </a:solidFill>
              </a:rPr>
              <a:t>「</a:t>
            </a:r>
            <a:r>
              <a:rPr kumimoji="1" lang="en-US" altLang="ja-JP" dirty="0">
                <a:solidFill>
                  <a:srgbClr val="FF0000"/>
                </a:solidFill>
              </a:rPr>
              <a:t>esp32</a:t>
            </a:r>
            <a:r>
              <a:rPr kumimoji="1" lang="ja-JP" altLang="en-US" dirty="0">
                <a:solidFill>
                  <a:srgbClr val="FF0000"/>
                </a:solidFill>
              </a:rPr>
              <a:t>」と入力し，「</a:t>
            </a:r>
            <a:r>
              <a:rPr kumimoji="1" lang="en-US" altLang="ja-JP" dirty="0">
                <a:solidFill>
                  <a:srgbClr val="FF0000"/>
                </a:solidFill>
              </a:rPr>
              <a:t>esp32</a:t>
            </a:r>
            <a:r>
              <a:rPr kumimoji="1" lang="ja-JP" altLang="en-US" dirty="0">
                <a:solidFill>
                  <a:srgbClr val="FF0000"/>
                </a:solidFill>
              </a:rPr>
              <a:t>」をインストール</a:t>
            </a:r>
            <a:endParaRPr kumimoji="1" lang="en-US" altLang="ja-JP" dirty="0">
              <a:solidFill>
                <a:srgbClr val="FF0000"/>
              </a:solidFill>
            </a:endParaRPr>
          </a:p>
          <a:p>
            <a:r>
              <a:rPr lang="ja-JP" altLang="en-US" b="1" u="sng" dirty="0">
                <a:solidFill>
                  <a:srgbClr val="FF0000"/>
                </a:solidFill>
              </a:rPr>
              <a:t>＊「</a:t>
            </a:r>
            <a:r>
              <a:rPr lang="en-US" altLang="ja-JP" b="1" u="sng" dirty="0">
                <a:solidFill>
                  <a:srgbClr val="FF0000"/>
                </a:solidFill>
              </a:rPr>
              <a:t>Arduino ESP32 Boards</a:t>
            </a:r>
            <a:r>
              <a:rPr lang="ja-JP" altLang="en-US" b="1" u="sng" dirty="0">
                <a:solidFill>
                  <a:srgbClr val="FF0000"/>
                </a:solidFill>
              </a:rPr>
              <a:t>」は選ばない</a:t>
            </a:r>
            <a:endParaRPr kumimoji="1" lang="ja-JP" altLang="en-US" b="1" u="sng" dirty="0">
              <a:solidFill>
                <a:srgbClr val="FF0000"/>
              </a:solidFill>
            </a:endParaRPr>
          </a:p>
        </p:txBody>
      </p:sp>
      <p:sp>
        <p:nvSpPr>
          <p:cNvPr id="23" name="矢印: 折線 22">
            <a:extLst>
              <a:ext uri="{FF2B5EF4-FFF2-40B4-BE49-F238E27FC236}">
                <a16:creationId xmlns:a16="http://schemas.microsoft.com/office/drawing/2014/main" id="{9FA9C92F-09F5-870A-8DCF-5668AB2A4B1E}"/>
              </a:ext>
            </a:extLst>
          </p:cNvPr>
          <p:cNvSpPr/>
          <p:nvPr/>
        </p:nvSpPr>
        <p:spPr>
          <a:xfrm rot="16200000" flipH="1">
            <a:off x="1263787" y="1807069"/>
            <a:ext cx="991262" cy="143162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7D8822B8-DC31-1733-25AE-CC732DAD42B3}"/>
              </a:ext>
            </a:extLst>
          </p:cNvPr>
          <p:cNvSpPr/>
          <p:nvPr/>
        </p:nvSpPr>
        <p:spPr>
          <a:xfrm>
            <a:off x="312469" y="3774594"/>
            <a:ext cx="1503858" cy="288032"/>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92226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2A48A-837B-4933-8ACD-9CDEC4585A60}"/>
              </a:ext>
            </a:extLst>
          </p:cNvPr>
          <p:cNvSpPr>
            <a:spLocks noGrp="1"/>
          </p:cNvSpPr>
          <p:nvPr>
            <p:ph type="title"/>
          </p:nvPr>
        </p:nvSpPr>
        <p:spPr/>
        <p:txBody>
          <a:bodyPr>
            <a:normAutofit/>
          </a:bodyPr>
          <a:lstStyle/>
          <a:p>
            <a:r>
              <a:rPr kumimoji="1" lang="en-US" altLang="ja-JP" sz="3600" dirty="0"/>
              <a:t>Arduino IDE</a:t>
            </a:r>
            <a:r>
              <a:rPr kumimoji="1" lang="ja-JP" altLang="en-US" sz="3600" dirty="0"/>
              <a:t>による</a:t>
            </a:r>
            <a:r>
              <a:rPr kumimoji="1" lang="en-US" altLang="ja-JP" sz="3600" dirty="0"/>
              <a:t>ESP32</a:t>
            </a:r>
            <a:r>
              <a:rPr kumimoji="1" lang="ja-JP" altLang="en-US" sz="3600" dirty="0"/>
              <a:t>の開発準備</a:t>
            </a:r>
            <a:r>
              <a:rPr kumimoji="1" lang="en-US" altLang="ja-JP" sz="3600" dirty="0"/>
              <a:t>(2)</a:t>
            </a:r>
            <a:endParaRPr kumimoji="1" lang="ja-JP" altLang="en-US" sz="3600" dirty="0"/>
          </a:p>
        </p:txBody>
      </p:sp>
      <p:sp>
        <p:nvSpPr>
          <p:cNvPr id="4" name="スライド番号プレースホルダー 3">
            <a:extLst>
              <a:ext uri="{FF2B5EF4-FFF2-40B4-BE49-F238E27FC236}">
                <a16:creationId xmlns:a16="http://schemas.microsoft.com/office/drawing/2014/main" id="{51A38A7B-A41A-4C44-B002-BC2F7E016CEF}"/>
              </a:ext>
            </a:extLst>
          </p:cNvPr>
          <p:cNvSpPr>
            <a:spLocks noGrp="1"/>
          </p:cNvSpPr>
          <p:nvPr>
            <p:ph type="sldNum" sz="quarter" idx="12"/>
          </p:nvPr>
        </p:nvSpPr>
        <p:spPr/>
        <p:txBody>
          <a:bodyPr/>
          <a:lstStyle/>
          <a:p>
            <a:fld id="{8854AC9B-F1A4-44AC-91C9-17B69DA1014C}" type="slidenum">
              <a:rPr kumimoji="1" lang="ja-JP" altLang="en-US" smtClean="0"/>
              <a:t>12</a:t>
            </a:fld>
            <a:endParaRPr kumimoji="1" lang="ja-JP" altLang="en-US"/>
          </a:p>
        </p:txBody>
      </p:sp>
      <p:sp>
        <p:nvSpPr>
          <p:cNvPr id="8" name="コンテンツ プレースホルダー 2">
            <a:extLst>
              <a:ext uri="{FF2B5EF4-FFF2-40B4-BE49-F238E27FC236}">
                <a16:creationId xmlns:a16="http://schemas.microsoft.com/office/drawing/2014/main" id="{AF9F7B36-E71B-EBCE-FC93-F669E3E1B0C4}"/>
              </a:ext>
            </a:extLst>
          </p:cNvPr>
          <p:cNvSpPr>
            <a:spLocks noGrp="1"/>
          </p:cNvSpPr>
          <p:nvPr>
            <p:ph idx="1"/>
          </p:nvPr>
        </p:nvSpPr>
        <p:spPr>
          <a:xfrm>
            <a:off x="251520" y="1052736"/>
            <a:ext cx="8712968" cy="5616624"/>
          </a:xfrm>
        </p:spPr>
        <p:txBody>
          <a:bodyPr>
            <a:normAutofit/>
          </a:bodyPr>
          <a:lstStyle/>
          <a:p>
            <a:r>
              <a:rPr kumimoji="1" lang="ja-JP" altLang="en-US" sz="2800" dirty="0"/>
              <a:t>「ツール」→「ボード」→「</a:t>
            </a:r>
            <a:r>
              <a:rPr kumimoji="1" lang="en-US" altLang="ja-JP" sz="2800" dirty="0"/>
              <a:t>esp32</a:t>
            </a:r>
            <a:r>
              <a:rPr kumimoji="1" lang="ja-JP" altLang="en-US" sz="2800" dirty="0"/>
              <a:t>」→「</a:t>
            </a:r>
            <a:r>
              <a:rPr kumimoji="1" lang="en-US" altLang="ja-JP" sz="2800" dirty="0"/>
              <a:t>ESP32 Dev Module</a:t>
            </a:r>
            <a:r>
              <a:rPr kumimoji="1" lang="ja-JP" altLang="en-US" sz="2800" dirty="0"/>
              <a:t>」</a:t>
            </a:r>
          </a:p>
        </p:txBody>
      </p:sp>
      <p:pic>
        <p:nvPicPr>
          <p:cNvPr id="5" name="図 4">
            <a:extLst>
              <a:ext uri="{FF2B5EF4-FFF2-40B4-BE49-F238E27FC236}">
                <a16:creationId xmlns:a16="http://schemas.microsoft.com/office/drawing/2014/main" id="{7D55D031-3910-3272-F59A-E2D7E7E7754E}"/>
              </a:ext>
            </a:extLst>
          </p:cNvPr>
          <p:cNvPicPr>
            <a:picLocks noChangeAspect="1"/>
          </p:cNvPicPr>
          <p:nvPr/>
        </p:nvPicPr>
        <p:blipFill>
          <a:blip r:embed="rId2"/>
          <a:stretch>
            <a:fillRect/>
          </a:stretch>
        </p:blipFill>
        <p:spPr>
          <a:xfrm>
            <a:off x="1400135" y="1628800"/>
            <a:ext cx="6954717" cy="4834098"/>
          </a:xfrm>
          <a:prstGeom prst="rect">
            <a:avLst/>
          </a:prstGeom>
        </p:spPr>
      </p:pic>
    </p:spTree>
    <p:extLst>
      <p:ext uri="{BB962C8B-B14F-4D97-AF65-F5344CB8AC3E}">
        <p14:creationId xmlns:p14="http://schemas.microsoft.com/office/powerpoint/2010/main" val="313302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38349-684C-4D5D-8ABF-613F97523775}"/>
              </a:ext>
            </a:extLst>
          </p:cNvPr>
          <p:cNvSpPr>
            <a:spLocks noGrp="1"/>
          </p:cNvSpPr>
          <p:nvPr>
            <p:ph type="title"/>
          </p:nvPr>
        </p:nvSpPr>
        <p:spPr>
          <a:xfrm>
            <a:off x="251520" y="346646"/>
            <a:ext cx="8712968" cy="706090"/>
          </a:xfrm>
        </p:spPr>
        <p:txBody>
          <a:bodyPr>
            <a:normAutofit fontScale="90000"/>
          </a:bodyPr>
          <a:lstStyle/>
          <a:p>
            <a:r>
              <a:rPr kumimoji="1" lang="ja-JP" altLang="en-US" dirty="0"/>
              <a:t>演習１：</a:t>
            </a:r>
            <a:r>
              <a:rPr kumimoji="1" lang="en-US" altLang="ja-JP" dirty="0"/>
              <a:t>PC</a:t>
            </a:r>
            <a:r>
              <a:rPr kumimoji="1" lang="ja-JP" altLang="en-US" dirty="0"/>
              <a:t>からのキーボード入力で</a:t>
            </a:r>
            <a:r>
              <a:rPr kumimoji="1" lang="en-US" altLang="ja-JP" dirty="0"/>
              <a:t>Arduino</a:t>
            </a:r>
            <a:r>
              <a:rPr lang="ja-JP" altLang="en-US" dirty="0"/>
              <a:t>に接続した</a:t>
            </a:r>
            <a:r>
              <a:rPr kumimoji="1" lang="en-US" altLang="ja-JP" dirty="0"/>
              <a:t>LED</a:t>
            </a:r>
            <a:r>
              <a:rPr kumimoji="1" lang="ja-JP" altLang="en-US" dirty="0"/>
              <a:t>を制御する</a:t>
            </a:r>
          </a:p>
        </p:txBody>
      </p:sp>
      <p:sp>
        <p:nvSpPr>
          <p:cNvPr id="3" name="コンテンツ プレースホルダー 2">
            <a:extLst>
              <a:ext uri="{FF2B5EF4-FFF2-40B4-BE49-F238E27FC236}">
                <a16:creationId xmlns:a16="http://schemas.microsoft.com/office/drawing/2014/main" id="{FC8A64A9-8B02-4A12-B5F2-CA0E3676DE52}"/>
              </a:ext>
            </a:extLst>
          </p:cNvPr>
          <p:cNvSpPr>
            <a:spLocks noGrp="1"/>
          </p:cNvSpPr>
          <p:nvPr>
            <p:ph idx="1"/>
          </p:nvPr>
        </p:nvSpPr>
        <p:spPr>
          <a:xfrm>
            <a:off x="251520" y="1556792"/>
            <a:ext cx="8712968" cy="5112568"/>
          </a:xfrm>
        </p:spPr>
        <p:txBody>
          <a:bodyPr/>
          <a:lstStyle/>
          <a:p>
            <a:r>
              <a:rPr lang="ja-JP" altLang="en-US" dirty="0"/>
              <a:t>これをマスターするとできるようになること</a:t>
            </a:r>
            <a:r>
              <a:rPr lang="en-US" altLang="ja-JP" dirty="0"/>
              <a:t>(</a:t>
            </a:r>
            <a:r>
              <a:rPr lang="ja-JP" altLang="en-US" dirty="0"/>
              <a:t>例</a:t>
            </a:r>
            <a:r>
              <a:rPr lang="en-US" altLang="ja-JP" dirty="0"/>
              <a:t>)</a:t>
            </a:r>
          </a:p>
          <a:p>
            <a:pPr lvl="1"/>
            <a:r>
              <a:rPr lang="ja-JP" altLang="en-US" dirty="0"/>
              <a:t>無線通信で、ラジコンのモーターを制御する</a:t>
            </a:r>
            <a:endParaRPr lang="en-US" altLang="ja-JP" dirty="0"/>
          </a:p>
          <a:p>
            <a:pPr lvl="1"/>
            <a:r>
              <a:rPr kumimoji="1" lang="ja-JP" altLang="en-US" dirty="0"/>
              <a:t>ソリッドステートリレー</a:t>
            </a:r>
            <a:r>
              <a:rPr kumimoji="1" lang="en-US" altLang="ja-JP" dirty="0"/>
              <a:t>(SSR)</a:t>
            </a:r>
            <a:r>
              <a:rPr kumimoji="1" lang="ja-JP" altLang="en-US" dirty="0"/>
              <a:t>と組み合わせて、無線通信で、電源を</a:t>
            </a:r>
            <a:r>
              <a:rPr kumimoji="1" lang="en-US" altLang="ja-JP" dirty="0"/>
              <a:t>ON/OFF</a:t>
            </a:r>
            <a:r>
              <a:rPr kumimoji="1" lang="ja-JP" altLang="en-US" dirty="0"/>
              <a:t>する</a:t>
            </a:r>
            <a:endParaRPr kumimoji="1" lang="en-US" altLang="ja-JP" dirty="0"/>
          </a:p>
          <a:p>
            <a:pPr lvl="1"/>
            <a:r>
              <a:rPr kumimoji="1" lang="en-US" altLang="ja-JP" dirty="0"/>
              <a:t>PC</a:t>
            </a:r>
            <a:r>
              <a:rPr kumimoji="1" lang="ja-JP" altLang="en-US" dirty="0"/>
              <a:t>側でプログラムを実行して、</a:t>
            </a:r>
            <a:r>
              <a:rPr kumimoji="1" lang="en-US" altLang="ja-JP" dirty="0"/>
              <a:t>Arduino</a:t>
            </a:r>
            <a:r>
              <a:rPr lang="ja-JP" altLang="en-US" dirty="0"/>
              <a:t>の出力を</a:t>
            </a:r>
            <a:r>
              <a:rPr kumimoji="1" lang="ja-JP" altLang="en-US" dirty="0"/>
              <a:t>制御する</a:t>
            </a:r>
            <a:endParaRPr kumimoji="1" lang="en-US" altLang="ja-JP" dirty="0"/>
          </a:p>
          <a:p>
            <a:pPr lvl="1"/>
            <a:r>
              <a:rPr lang="en-US" altLang="ja-JP" dirty="0"/>
              <a:t>PC</a:t>
            </a:r>
            <a:r>
              <a:rPr lang="ja-JP" altLang="en-US" dirty="0"/>
              <a:t>側でプログラムを実行して、</a:t>
            </a:r>
            <a:r>
              <a:rPr lang="en-US" altLang="ja-JP" dirty="0"/>
              <a:t>Arduino</a:t>
            </a:r>
            <a:r>
              <a:rPr lang="ja-JP" altLang="en-US" dirty="0"/>
              <a:t>に何かをさせるトリガーを与える</a:t>
            </a:r>
            <a:endParaRPr kumimoji="1" lang="ja-JP" altLang="en-US" dirty="0"/>
          </a:p>
        </p:txBody>
      </p:sp>
      <p:sp>
        <p:nvSpPr>
          <p:cNvPr id="4" name="スライド番号プレースホルダー 3">
            <a:extLst>
              <a:ext uri="{FF2B5EF4-FFF2-40B4-BE49-F238E27FC236}">
                <a16:creationId xmlns:a16="http://schemas.microsoft.com/office/drawing/2014/main" id="{B2E18102-D9AE-431E-A89A-C635E2D14DEC}"/>
              </a:ext>
            </a:extLst>
          </p:cNvPr>
          <p:cNvSpPr>
            <a:spLocks noGrp="1"/>
          </p:cNvSpPr>
          <p:nvPr>
            <p:ph type="sldNum" sz="quarter" idx="12"/>
          </p:nvPr>
        </p:nvSpPr>
        <p:spPr/>
        <p:txBody>
          <a:bodyPr/>
          <a:lstStyle/>
          <a:p>
            <a:fld id="{8854AC9B-F1A4-44AC-91C9-17B69DA1014C}" type="slidenum">
              <a:rPr kumimoji="1" lang="ja-JP" altLang="en-US" smtClean="0"/>
              <a:t>13</a:t>
            </a:fld>
            <a:endParaRPr kumimoji="1" lang="ja-JP" altLang="en-US"/>
          </a:p>
        </p:txBody>
      </p:sp>
    </p:spTree>
    <p:extLst>
      <p:ext uri="{BB962C8B-B14F-4D97-AF65-F5344CB8AC3E}">
        <p14:creationId xmlns:p14="http://schemas.microsoft.com/office/powerpoint/2010/main" val="198591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86973-AFAA-4FF4-BBBC-C1646D71CC11}"/>
              </a:ext>
            </a:extLst>
          </p:cNvPr>
          <p:cNvSpPr>
            <a:spLocks noGrp="1"/>
          </p:cNvSpPr>
          <p:nvPr>
            <p:ph type="title"/>
          </p:nvPr>
        </p:nvSpPr>
        <p:spPr/>
        <p:txBody>
          <a:bodyPr>
            <a:normAutofit fontScale="90000"/>
          </a:bodyPr>
          <a:lstStyle/>
          <a:p>
            <a:r>
              <a:rPr kumimoji="1" lang="en-US" altLang="ja-JP" dirty="0"/>
              <a:t>ESP32</a:t>
            </a:r>
            <a:r>
              <a:rPr kumimoji="1" lang="ja-JP" altLang="en-US" dirty="0"/>
              <a:t>と</a:t>
            </a:r>
            <a:r>
              <a:rPr kumimoji="1" lang="en-US" altLang="ja-JP" dirty="0"/>
              <a:t>LED</a:t>
            </a:r>
            <a:r>
              <a:rPr kumimoji="1" lang="ja-JP" altLang="en-US" dirty="0"/>
              <a:t>をつなぐ</a:t>
            </a:r>
          </a:p>
        </p:txBody>
      </p:sp>
      <p:sp>
        <p:nvSpPr>
          <p:cNvPr id="3" name="コンテンツ プレースホルダー 2">
            <a:extLst>
              <a:ext uri="{FF2B5EF4-FFF2-40B4-BE49-F238E27FC236}">
                <a16:creationId xmlns:a16="http://schemas.microsoft.com/office/drawing/2014/main" id="{55F936CE-39EA-47E8-9347-AB590B2B6834}"/>
              </a:ext>
            </a:extLst>
          </p:cNvPr>
          <p:cNvSpPr>
            <a:spLocks noGrp="1"/>
          </p:cNvSpPr>
          <p:nvPr>
            <p:ph idx="1"/>
          </p:nvPr>
        </p:nvSpPr>
        <p:spPr/>
        <p:txBody>
          <a:bodyPr/>
          <a:lstStyle/>
          <a:p>
            <a:r>
              <a:rPr kumimoji="1" lang="ja-JP" altLang="en-US" dirty="0"/>
              <a:t>以下の</a:t>
            </a:r>
            <a:r>
              <a:rPr lang="ja-JP" altLang="en-US" dirty="0"/>
              <a:t>ように</a:t>
            </a:r>
            <a:r>
              <a:rPr kumimoji="1" lang="ja-JP" altLang="en-US" dirty="0"/>
              <a:t>ジャンパ線でつなぐ</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624641F-42C8-4990-B483-286A31774EAD}"/>
              </a:ext>
            </a:extLst>
          </p:cNvPr>
          <p:cNvSpPr>
            <a:spLocks noGrp="1"/>
          </p:cNvSpPr>
          <p:nvPr>
            <p:ph type="sldNum" sz="quarter" idx="12"/>
          </p:nvPr>
        </p:nvSpPr>
        <p:spPr/>
        <p:txBody>
          <a:bodyPr/>
          <a:lstStyle/>
          <a:p>
            <a:fld id="{8854AC9B-F1A4-44AC-91C9-17B69DA1014C}" type="slidenum">
              <a:rPr kumimoji="1" lang="ja-JP" altLang="en-US" smtClean="0"/>
              <a:t>14</a:t>
            </a:fld>
            <a:endParaRPr kumimoji="1" lang="ja-JP" altLang="en-US"/>
          </a:p>
        </p:txBody>
      </p:sp>
      <p:pic>
        <p:nvPicPr>
          <p:cNvPr id="6" name="図 5">
            <a:extLst>
              <a:ext uri="{FF2B5EF4-FFF2-40B4-BE49-F238E27FC236}">
                <a16:creationId xmlns:a16="http://schemas.microsoft.com/office/drawing/2014/main" id="{CB0396E6-CF77-49F3-AD06-31C851C04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8735" y="2403377"/>
            <a:ext cx="1643063" cy="3401887"/>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AFEFC02-0181-4A89-B3A5-ACF974157F84}"/>
                  </a:ext>
                </a:extLst>
              </p:cNvPr>
              <p:cNvSpPr txBox="1"/>
              <p:nvPr/>
            </p:nvSpPr>
            <p:spPr>
              <a:xfrm>
                <a:off x="7535599" y="2998113"/>
                <a:ext cx="718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800" b="0" i="0" smtClean="0">
                          <a:latin typeface="Cambria Math" panose="02040503050406030204" pitchFamily="18" charset="0"/>
                        </a:rPr>
                        <m:t>LED</m:t>
                      </m:r>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1AFEFC02-0181-4A89-B3A5-ACF974157F84}"/>
                  </a:ext>
                </a:extLst>
              </p:cNvPr>
              <p:cNvSpPr txBox="1">
                <a:spLocks noRot="1" noChangeAspect="1" noMove="1" noResize="1" noEditPoints="1" noAdjustHandles="1" noChangeArrowheads="1" noChangeShapeType="1" noTextEdit="1"/>
              </p:cNvSpPr>
              <p:nvPr/>
            </p:nvSpPr>
            <p:spPr>
              <a:xfrm>
                <a:off x="7535599" y="2998113"/>
                <a:ext cx="718145" cy="4308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BE75A70-E988-4535-956D-CA08F6793CAF}"/>
                  </a:ext>
                </a:extLst>
              </p:cNvPr>
              <p:cNvSpPr txBox="1"/>
              <p:nvPr/>
            </p:nvSpPr>
            <p:spPr>
              <a:xfrm>
                <a:off x="7389374" y="4411803"/>
                <a:ext cx="9217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200</m:t>
                      </m:r>
                      <m:r>
                        <m:rPr>
                          <m:sty m:val="p"/>
                        </m:rPr>
                        <a:rPr kumimoji="1" lang="el-GR" altLang="ja-JP" sz="2800" b="0" i="1" smtClean="0">
                          <a:latin typeface="Cambria Math" panose="02040503050406030204" pitchFamily="18" charset="0"/>
                          <a:ea typeface="Cambria Math" panose="02040503050406030204" pitchFamily="18" charset="0"/>
                        </a:rPr>
                        <m:t>Ω</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2BE75A70-E988-4535-956D-CA08F6793CAF}"/>
                  </a:ext>
                </a:extLst>
              </p:cNvPr>
              <p:cNvSpPr txBox="1">
                <a:spLocks noRot="1" noChangeAspect="1" noMove="1" noResize="1" noEditPoints="1" noAdjustHandles="1" noChangeArrowheads="1" noChangeShapeType="1" noTextEdit="1"/>
              </p:cNvSpPr>
              <p:nvPr/>
            </p:nvSpPr>
            <p:spPr>
              <a:xfrm>
                <a:off x="7389374" y="4411803"/>
                <a:ext cx="921727"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E34A3FE-706A-4980-975E-445341B38CBE}"/>
                  </a:ext>
                </a:extLst>
              </p:cNvPr>
              <p:cNvSpPr txBox="1"/>
              <p:nvPr/>
            </p:nvSpPr>
            <p:spPr>
              <a:xfrm>
                <a:off x="5881759" y="2390355"/>
                <a:ext cx="1457129" cy="4310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32</m:t>
                      </m:r>
                      <m:r>
                        <a:rPr lang="ja-JP" altLang="en-US" sz="2800" i="1">
                          <a:latin typeface="Cambria Math" panose="02040503050406030204" pitchFamily="18" charset="0"/>
                        </a:rPr>
                        <m:t>番ピン</m:t>
                      </m:r>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EE34A3FE-706A-4980-975E-445341B38CBE}"/>
                  </a:ext>
                </a:extLst>
              </p:cNvPr>
              <p:cNvSpPr txBox="1">
                <a:spLocks noRot="1" noChangeAspect="1" noMove="1" noResize="1" noEditPoints="1" noAdjustHandles="1" noChangeArrowheads="1" noChangeShapeType="1" noTextEdit="1"/>
              </p:cNvSpPr>
              <p:nvPr/>
            </p:nvSpPr>
            <p:spPr>
              <a:xfrm>
                <a:off x="5881759" y="2390355"/>
                <a:ext cx="1457129" cy="43108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74EEEEB-0348-461F-B24D-8BA4898A4619}"/>
                  </a:ext>
                </a:extLst>
              </p:cNvPr>
              <p:cNvSpPr txBox="1"/>
              <p:nvPr/>
            </p:nvSpPr>
            <p:spPr>
              <a:xfrm>
                <a:off x="6469860" y="5471839"/>
                <a:ext cx="7822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800" b="0" i="0" smtClean="0">
                          <a:latin typeface="Cambria Math" panose="02040503050406030204" pitchFamily="18" charset="0"/>
                        </a:rPr>
                        <m:t>GND</m:t>
                      </m:r>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374EEEEB-0348-461F-B24D-8BA4898A4619}"/>
                  </a:ext>
                </a:extLst>
              </p:cNvPr>
              <p:cNvSpPr txBox="1">
                <a:spLocks noRot="1" noChangeAspect="1" noMove="1" noResize="1" noEditPoints="1" noAdjustHandles="1" noChangeArrowheads="1" noChangeShapeType="1" noTextEdit="1"/>
              </p:cNvSpPr>
              <p:nvPr/>
            </p:nvSpPr>
            <p:spPr>
              <a:xfrm>
                <a:off x="6469860" y="5471839"/>
                <a:ext cx="782265" cy="430887"/>
              </a:xfrm>
              <a:prstGeom prst="rect">
                <a:avLst/>
              </a:prstGeom>
              <a:blipFill>
                <a:blip r:embed="rId6"/>
                <a:stretch>
                  <a:fillRect/>
                </a:stretch>
              </a:blipFill>
            </p:spPr>
            <p:txBody>
              <a:bodyPr/>
              <a:lstStyle/>
              <a:p>
                <a:r>
                  <a:rPr lang="ja-JP" altLang="en-US">
                    <a:noFill/>
                  </a:rPr>
                  <a:t> </a:t>
                </a:r>
              </a:p>
            </p:txBody>
          </p:sp>
        </mc:Fallback>
      </mc:AlternateContent>
      <p:pic>
        <p:nvPicPr>
          <p:cNvPr id="5" name="Picture 2">
            <a:extLst>
              <a:ext uri="{FF2B5EF4-FFF2-40B4-BE49-F238E27FC236}">
                <a16:creationId xmlns:a16="http://schemas.microsoft.com/office/drawing/2014/main" id="{E9E646AE-6BA8-A481-FE8F-18860E3EB4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563" t="10800" r="26334"/>
          <a:stretch/>
        </p:blipFill>
        <p:spPr bwMode="auto">
          <a:xfrm>
            <a:off x="254032" y="2008008"/>
            <a:ext cx="5404347" cy="458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734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13E11-7142-42E3-BEE9-7853B4F975E1}"/>
              </a:ext>
            </a:extLst>
          </p:cNvPr>
          <p:cNvSpPr>
            <a:spLocks noGrp="1"/>
          </p:cNvSpPr>
          <p:nvPr>
            <p:ph type="title"/>
          </p:nvPr>
        </p:nvSpPr>
        <p:spPr/>
        <p:txBody>
          <a:bodyPr>
            <a:normAutofit fontScale="90000"/>
          </a:bodyPr>
          <a:lstStyle/>
          <a:p>
            <a:r>
              <a:rPr kumimoji="1" lang="en-US" altLang="ja-JP" dirty="0"/>
              <a:t>ESP32</a:t>
            </a:r>
            <a:r>
              <a:rPr kumimoji="1" lang="ja-JP" altLang="en-US" dirty="0"/>
              <a:t>スケッチ</a:t>
            </a:r>
            <a:r>
              <a:rPr kumimoji="1" lang="en-US" altLang="ja-JP" dirty="0"/>
              <a:t>(sample1)</a:t>
            </a:r>
            <a:r>
              <a:rPr kumimoji="1" lang="ja-JP" altLang="en-US" dirty="0"/>
              <a:t>の理解</a:t>
            </a:r>
          </a:p>
        </p:txBody>
      </p:sp>
      <p:sp>
        <p:nvSpPr>
          <p:cNvPr id="4" name="スライド番号プレースホルダー 3">
            <a:extLst>
              <a:ext uri="{FF2B5EF4-FFF2-40B4-BE49-F238E27FC236}">
                <a16:creationId xmlns:a16="http://schemas.microsoft.com/office/drawing/2014/main" id="{54A61D3F-FFE7-4700-AABA-76EC7503DE3D}"/>
              </a:ext>
            </a:extLst>
          </p:cNvPr>
          <p:cNvSpPr>
            <a:spLocks noGrp="1"/>
          </p:cNvSpPr>
          <p:nvPr>
            <p:ph type="sldNum" sz="quarter" idx="12"/>
          </p:nvPr>
        </p:nvSpPr>
        <p:spPr/>
        <p:txBody>
          <a:bodyPr/>
          <a:lstStyle/>
          <a:p>
            <a:fld id="{8854AC9B-F1A4-44AC-91C9-17B69DA1014C}"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31CAB59C-0D40-4306-985F-A8C5324482F0}"/>
              </a:ext>
            </a:extLst>
          </p:cNvPr>
          <p:cNvSpPr txBox="1"/>
          <p:nvPr/>
        </p:nvSpPr>
        <p:spPr>
          <a:xfrm>
            <a:off x="251520" y="894730"/>
            <a:ext cx="3563796" cy="5693866"/>
          </a:xfrm>
          <a:prstGeom prst="rect">
            <a:avLst/>
          </a:prstGeom>
          <a:noFill/>
        </p:spPr>
        <p:txBody>
          <a:bodyPr wrap="none" rtlCol="0">
            <a:spAutoFit/>
          </a:bodyPr>
          <a:lstStyle/>
          <a:p>
            <a:r>
              <a:rPr lang="fi-FI" altLang="ja-JP" sz="1400" b="0" dirty="0">
                <a:solidFill>
                  <a:srgbClr val="728E00"/>
                </a:solidFill>
                <a:effectLst/>
                <a:latin typeface="Consolas" panose="020B0609020204030204" pitchFamily="49" charset="0"/>
              </a:rPr>
              <a:t>#include</a:t>
            </a:r>
            <a:r>
              <a:rPr lang="fi-FI" altLang="ja-JP" sz="1400" b="0" dirty="0">
                <a:solidFill>
                  <a:srgbClr val="4E5B61"/>
                </a:solidFill>
                <a:effectLst/>
                <a:latin typeface="Consolas" panose="020B0609020204030204" pitchFamily="49" charset="0"/>
              </a:rPr>
              <a:t> </a:t>
            </a:r>
            <a:r>
              <a:rPr lang="fi-FI" altLang="ja-JP" sz="1400" b="0" dirty="0">
                <a:solidFill>
                  <a:srgbClr val="005C5F"/>
                </a:solidFill>
                <a:effectLst/>
                <a:latin typeface="Consolas" panose="020B0609020204030204" pitchFamily="49" charset="0"/>
              </a:rPr>
              <a:t>"BluetoothSerial.h"</a:t>
            </a:r>
            <a:endParaRPr lang="fi-FI" altLang="ja-JP" sz="1400" b="0" dirty="0">
              <a:solidFill>
                <a:srgbClr val="4E5B61"/>
              </a:solidFill>
              <a:effectLst/>
              <a:latin typeface="Consolas" panose="020B0609020204030204" pitchFamily="49" charset="0"/>
            </a:endParaRPr>
          </a:p>
          <a:p>
            <a:r>
              <a:rPr lang="fi-FI" altLang="ja-JP" sz="1400" b="0" dirty="0">
                <a:solidFill>
                  <a:srgbClr val="728E00"/>
                </a:solidFill>
                <a:effectLst/>
                <a:latin typeface="Consolas" panose="020B0609020204030204" pitchFamily="49" charset="0"/>
              </a:rPr>
              <a:t>#define</a:t>
            </a:r>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LED</a:t>
            </a:r>
            <a:r>
              <a:rPr lang="fi-FI" altLang="ja-JP" sz="1400" b="0" dirty="0">
                <a:solidFill>
                  <a:srgbClr val="4E5B61"/>
                </a:solidFill>
                <a:effectLst/>
                <a:latin typeface="Consolas" panose="020B0609020204030204" pitchFamily="49" charset="0"/>
              </a:rPr>
              <a:t> </a:t>
            </a:r>
            <a:r>
              <a:rPr lang="fi-FI" altLang="ja-JP" sz="1400" b="0" dirty="0">
                <a:solidFill>
                  <a:srgbClr val="005C5F"/>
                </a:solidFill>
                <a:effectLst/>
                <a:latin typeface="Consolas" panose="020B0609020204030204" pitchFamily="49" charset="0"/>
              </a:rPr>
              <a:t>32</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BluetoothSerial SerialBT;</a:t>
            </a:r>
          </a:p>
          <a:p>
            <a:br>
              <a:rPr lang="fi-FI" altLang="ja-JP" sz="1400" b="0" dirty="0">
                <a:solidFill>
                  <a:srgbClr val="4E5B61"/>
                </a:solidFill>
                <a:effectLst/>
                <a:latin typeface="Consolas" panose="020B0609020204030204" pitchFamily="49" charset="0"/>
              </a:rPr>
            </a:br>
            <a:r>
              <a:rPr lang="fi-FI" altLang="ja-JP" sz="1400" b="0" dirty="0">
                <a:solidFill>
                  <a:srgbClr val="00979D"/>
                </a:solidFill>
                <a:effectLst/>
                <a:latin typeface="Consolas" panose="020B0609020204030204" pitchFamily="49" charset="0"/>
              </a:rPr>
              <a:t>void</a:t>
            </a:r>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setup</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 </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SerialBT</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begin</a:t>
            </a:r>
            <a:r>
              <a:rPr lang="fi-FI" altLang="ja-JP" sz="1400" b="0" dirty="0">
                <a:solidFill>
                  <a:srgbClr val="434F54"/>
                </a:solidFill>
                <a:effectLst/>
                <a:latin typeface="Consolas" panose="020B0609020204030204" pitchFamily="49" charset="0"/>
              </a:rPr>
              <a:t>(</a:t>
            </a:r>
            <a:r>
              <a:rPr lang="fi-FI" altLang="ja-JP" sz="1400" dirty="0">
                <a:solidFill>
                  <a:srgbClr val="005C5F"/>
                </a:solidFill>
                <a:latin typeface="Consolas" panose="020B0609020204030204" pitchFamily="49" charset="0"/>
              </a:rPr>
              <a:t>”</a:t>
            </a:r>
            <a:r>
              <a:rPr lang="ja-JP" altLang="en-US" sz="1400" b="0" dirty="0">
                <a:solidFill>
                  <a:srgbClr val="005C5F"/>
                </a:solidFill>
                <a:effectLst/>
                <a:latin typeface="Consolas" panose="020B0609020204030204" pitchFamily="49" charset="0"/>
              </a:rPr>
              <a:t>〇〇</a:t>
            </a:r>
            <a:r>
              <a:rPr lang="fi-FI" altLang="ja-JP" sz="1400" b="0" dirty="0">
                <a:solidFill>
                  <a:srgbClr val="005C5F"/>
                </a:solidFill>
                <a:effectLst/>
                <a:latin typeface="Consolas" panose="020B0609020204030204" pitchFamily="49" charset="0"/>
              </a:rPr>
              <a:t>ESP32"</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Serial</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begin</a:t>
            </a:r>
            <a:r>
              <a:rPr lang="fi-FI" altLang="ja-JP" sz="1400" b="0" dirty="0">
                <a:solidFill>
                  <a:srgbClr val="434F54"/>
                </a:solidFill>
                <a:effectLst/>
                <a:latin typeface="Consolas" panose="020B0609020204030204" pitchFamily="49" charset="0"/>
              </a:rPr>
              <a:t>(</a:t>
            </a:r>
            <a:r>
              <a:rPr lang="fi-FI" altLang="ja-JP" sz="1400" b="0" dirty="0">
                <a:solidFill>
                  <a:srgbClr val="005C5F"/>
                </a:solidFill>
                <a:effectLst/>
                <a:latin typeface="Consolas" panose="020B0609020204030204" pitchFamily="49" charset="0"/>
              </a:rPr>
              <a:t>115200</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pinMode</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LED, OUTPUT</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br>
              <a:rPr lang="fi-FI" altLang="ja-JP" sz="1400" b="0" dirty="0">
                <a:solidFill>
                  <a:srgbClr val="4E5B61"/>
                </a:solidFill>
                <a:effectLst/>
                <a:latin typeface="Consolas" panose="020B0609020204030204" pitchFamily="49" charset="0"/>
              </a:rPr>
            </a:br>
            <a:r>
              <a:rPr lang="fi-FI" altLang="ja-JP" sz="1400" b="0" dirty="0">
                <a:solidFill>
                  <a:srgbClr val="00979D"/>
                </a:solidFill>
                <a:effectLst/>
                <a:latin typeface="Consolas" panose="020B0609020204030204" pitchFamily="49" charset="0"/>
              </a:rPr>
              <a:t>void</a:t>
            </a:r>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loop</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 </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  </a:t>
            </a:r>
            <a:r>
              <a:rPr lang="fi-FI" altLang="ja-JP" sz="1400" b="0" dirty="0">
                <a:solidFill>
                  <a:srgbClr val="00979D"/>
                </a:solidFill>
                <a:effectLst/>
                <a:latin typeface="Consolas" panose="020B0609020204030204" pitchFamily="49" charset="0"/>
              </a:rPr>
              <a:t>char</a:t>
            </a:r>
            <a:r>
              <a:rPr lang="fi-FI" altLang="ja-JP" sz="1400" b="0" dirty="0">
                <a:solidFill>
                  <a:srgbClr val="4E5B61"/>
                </a:solidFill>
                <a:effectLst/>
                <a:latin typeface="Consolas" panose="020B0609020204030204" pitchFamily="49" charset="0"/>
              </a:rPr>
              <a:t> c;</a:t>
            </a:r>
          </a:p>
          <a:p>
            <a:br>
              <a:rPr lang="fi-FI" altLang="ja-JP" sz="1400" b="0" dirty="0">
                <a:solidFill>
                  <a:srgbClr val="4E5B61"/>
                </a:solidFill>
                <a:effectLst/>
                <a:latin typeface="Consolas" panose="020B0609020204030204" pitchFamily="49" charset="0"/>
              </a:rPr>
            </a:br>
            <a:r>
              <a:rPr lang="fi-FI" altLang="ja-JP" sz="1400" b="0" dirty="0">
                <a:solidFill>
                  <a:srgbClr val="4E5B61"/>
                </a:solidFill>
                <a:effectLst/>
                <a:latin typeface="Consolas" panose="020B0609020204030204" pitchFamily="49" charset="0"/>
              </a:rPr>
              <a:t>  </a:t>
            </a:r>
            <a:r>
              <a:rPr lang="fi-FI" altLang="ja-JP" sz="1400" b="0" dirty="0">
                <a:solidFill>
                  <a:srgbClr val="728E00"/>
                </a:solidFill>
                <a:effectLst/>
                <a:latin typeface="Consolas" panose="020B0609020204030204" pitchFamily="49" charset="0"/>
              </a:rPr>
              <a:t>if</a:t>
            </a:r>
            <a:r>
              <a:rPr lang="fi-FI" altLang="ja-JP" sz="1400" b="0" dirty="0">
                <a:solidFill>
                  <a:srgbClr val="4E5B61"/>
                </a:solidFill>
                <a:effectLst/>
                <a:latin typeface="Consolas" panose="020B0609020204030204" pitchFamily="49" charset="0"/>
              </a:rPr>
              <a:t> </a:t>
            </a:r>
            <a:r>
              <a:rPr lang="fi-FI" altLang="ja-JP" sz="1400" b="0" dirty="0">
                <a:solidFill>
                  <a:srgbClr val="434F54"/>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SerialBT</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available</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 </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    c=</a:t>
            </a:r>
            <a:r>
              <a:rPr lang="fi-FI" altLang="ja-JP" sz="1400" b="0" dirty="0">
                <a:solidFill>
                  <a:srgbClr val="D35400"/>
                </a:solidFill>
                <a:effectLst/>
                <a:latin typeface="Consolas" panose="020B0609020204030204" pitchFamily="49" charset="0"/>
              </a:rPr>
              <a:t>SerialBT</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read</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br>
              <a:rPr lang="fi-FI" altLang="ja-JP" sz="1400" b="0" dirty="0">
                <a:solidFill>
                  <a:srgbClr val="4E5B61"/>
                </a:solidFill>
                <a:effectLst/>
                <a:latin typeface="Consolas" panose="020B0609020204030204" pitchFamily="49" charset="0"/>
              </a:rPr>
            </a:br>
            <a:r>
              <a:rPr lang="fi-FI" altLang="ja-JP" sz="1400" b="0" dirty="0">
                <a:solidFill>
                  <a:srgbClr val="4E5B61"/>
                </a:solidFill>
                <a:effectLst/>
                <a:latin typeface="Consolas" panose="020B0609020204030204" pitchFamily="49" charset="0"/>
              </a:rPr>
              <a:t>    </a:t>
            </a:r>
            <a:r>
              <a:rPr lang="fi-FI" altLang="ja-JP" sz="1400" b="0" dirty="0">
                <a:solidFill>
                  <a:srgbClr val="728E00"/>
                </a:solidFill>
                <a:effectLst/>
                <a:latin typeface="Consolas" panose="020B0609020204030204" pitchFamily="49" charset="0"/>
              </a:rPr>
              <a:t>if</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c=='0'</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SerialBT</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println</a:t>
            </a:r>
            <a:r>
              <a:rPr lang="fi-FI" altLang="ja-JP" sz="1400" b="0" dirty="0">
                <a:solidFill>
                  <a:srgbClr val="434F54"/>
                </a:solidFill>
                <a:effectLst/>
                <a:latin typeface="Consolas" panose="020B0609020204030204" pitchFamily="49" charset="0"/>
              </a:rPr>
              <a:t>(</a:t>
            </a:r>
            <a:r>
              <a:rPr lang="fi-FI" altLang="ja-JP" sz="1400" b="0" dirty="0">
                <a:solidFill>
                  <a:srgbClr val="005C5F"/>
                </a:solidFill>
                <a:effectLst/>
                <a:latin typeface="Consolas" panose="020B0609020204030204" pitchFamily="49" charset="0"/>
              </a:rPr>
              <a:t>"LED OFF"</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digitalWrite</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LED,LOW</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    </a:t>
            </a:r>
            <a:r>
              <a:rPr lang="fi-FI" altLang="ja-JP" sz="1400" b="0" dirty="0">
                <a:solidFill>
                  <a:srgbClr val="728E00"/>
                </a:solidFill>
                <a:effectLst/>
                <a:latin typeface="Consolas" panose="020B0609020204030204" pitchFamily="49" charset="0"/>
              </a:rPr>
              <a:t>else</a:t>
            </a:r>
            <a:r>
              <a:rPr lang="fi-FI" altLang="ja-JP" sz="1400" b="0" dirty="0">
                <a:solidFill>
                  <a:srgbClr val="4E5B61"/>
                </a:solidFill>
                <a:effectLst/>
                <a:latin typeface="Consolas" panose="020B0609020204030204" pitchFamily="49" charset="0"/>
              </a:rPr>
              <a:t> </a:t>
            </a:r>
            <a:r>
              <a:rPr lang="fi-FI" altLang="ja-JP" sz="1400" b="0" dirty="0">
                <a:solidFill>
                  <a:srgbClr val="728E00"/>
                </a:solidFill>
                <a:effectLst/>
                <a:latin typeface="Consolas" panose="020B0609020204030204" pitchFamily="49" charset="0"/>
              </a:rPr>
              <a:t>if</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c=='1'</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SerialBT</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println</a:t>
            </a:r>
            <a:r>
              <a:rPr lang="fi-FI" altLang="ja-JP" sz="1400" b="0" dirty="0">
                <a:solidFill>
                  <a:srgbClr val="434F54"/>
                </a:solidFill>
                <a:effectLst/>
                <a:latin typeface="Consolas" panose="020B0609020204030204" pitchFamily="49" charset="0"/>
              </a:rPr>
              <a:t>(</a:t>
            </a:r>
            <a:r>
              <a:rPr lang="fi-FI" altLang="ja-JP" sz="1400" b="0" dirty="0">
                <a:solidFill>
                  <a:srgbClr val="005C5F"/>
                </a:solidFill>
                <a:effectLst/>
                <a:latin typeface="Consolas" panose="020B0609020204030204" pitchFamily="49" charset="0"/>
              </a:rPr>
              <a:t>"LED ON"</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digitalWrite</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LED,HIGH</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  </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p:txBody>
      </p:sp>
      <p:cxnSp>
        <p:nvCxnSpPr>
          <p:cNvPr id="7" name="直線コネクタ 6">
            <a:extLst>
              <a:ext uri="{FF2B5EF4-FFF2-40B4-BE49-F238E27FC236}">
                <a16:creationId xmlns:a16="http://schemas.microsoft.com/office/drawing/2014/main" id="{23EE2F7F-62DD-42F4-9C59-46386DC5CFF4}"/>
              </a:ext>
            </a:extLst>
          </p:cNvPr>
          <p:cNvCxnSpPr>
            <a:cxnSpLocks/>
          </p:cNvCxnSpPr>
          <p:nvPr/>
        </p:nvCxnSpPr>
        <p:spPr>
          <a:xfrm>
            <a:off x="3923928" y="894730"/>
            <a:ext cx="0" cy="56975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吹き出し: 四角形 2">
            <a:extLst>
              <a:ext uri="{FF2B5EF4-FFF2-40B4-BE49-F238E27FC236}">
                <a16:creationId xmlns:a16="http://schemas.microsoft.com/office/drawing/2014/main" id="{A2F603F8-1242-92C3-9C2B-9E2C85F7AC27}"/>
              </a:ext>
            </a:extLst>
          </p:cNvPr>
          <p:cNvSpPr/>
          <p:nvPr/>
        </p:nvSpPr>
        <p:spPr>
          <a:xfrm>
            <a:off x="5002699" y="971823"/>
            <a:ext cx="3312368" cy="418058"/>
          </a:xfrm>
          <a:prstGeom prst="wedgeRectCallout">
            <a:avLst>
              <a:gd name="adj1" fmla="val -105357"/>
              <a:gd name="adj2" fmla="val -33743"/>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Bluetooth</a:t>
            </a:r>
            <a:r>
              <a:rPr lang="ja-JP" altLang="en-US" dirty="0">
                <a:solidFill>
                  <a:schemeClr val="tx1"/>
                </a:solidFill>
              </a:rPr>
              <a:t>を使う場合は必要</a:t>
            </a:r>
            <a:endParaRPr kumimoji="1" lang="ja-JP" altLang="en-US" dirty="0">
              <a:solidFill>
                <a:schemeClr val="tx1"/>
              </a:solidFill>
            </a:endParaRPr>
          </a:p>
        </p:txBody>
      </p:sp>
      <p:sp>
        <p:nvSpPr>
          <p:cNvPr id="10" name="吹き出し: 四角形 9">
            <a:extLst>
              <a:ext uri="{FF2B5EF4-FFF2-40B4-BE49-F238E27FC236}">
                <a16:creationId xmlns:a16="http://schemas.microsoft.com/office/drawing/2014/main" id="{D0504CC9-576E-B891-5298-2D1DA2FD9811}"/>
              </a:ext>
            </a:extLst>
          </p:cNvPr>
          <p:cNvSpPr/>
          <p:nvPr/>
        </p:nvSpPr>
        <p:spPr>
          <a:xfrm>
            <a:off x="5002698" y="1556792"/>
            <a:ext cx="3385719" cy="1224136"/>
          </a:xfrm>
          <a:prstGeom prst="wedgeRectCallout">
            <a:avLst>
              <a:gd name="adj1" fmla="val -110064"/>
              <a:gd name="adj2" fmla="val 535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この文字列が</a:t>
            </a:r>
            <a:r>
              <a:rPr lang="en-US" altLang="ja-JP" dirty="0" err="1">
                <a:solidFill>
                  <a:schemeClr val="tx1"/>
                </a:solidFill>
              </a:rPr>
              <a:t>bluetooth</a:t>
            </a:r>
            <a:r>
              <a:rPr lang="ja-JP" altLang="en-US" dirty="0">
                <a:solidFill>
                  <a:schemeClr val="tx1"/>
                </a:solidFill>
              </a:rPr>
              <a:t>の端末名として表示される</a:t>
            </a:r>
            <a:endParaRPr lang="en-US" altLang="ja-JP" dirty="0">
              <a:solidFill>
                <a:schemeClr val="tx1"/>
              </a:solidFill>
            </a:endParaRPr>
          </a:p>
          <a:p>
            <a:pPr algn="ctr"/>
            <a:r>
              <a:rPr lang="ja-JP" altLang="en-US" b="1" dirty="0">
                <a:solidFill>
                  <a:schemeClr val="tx1"/>
                </a:solidFill>
              </a:rPr>
              <a:t>ここの名前は“出席番号</a:t>
            </a:r>
            <a:r>
              <a:rPr lang="en-US" altLang="ja-JP" b="1" dirty="0">
                <a:solidFill>
                  <a:schemeClr val="tx1"/>
                </a:solidFill>
              </a:rPr>
              <a:t>ESP32</a:t>
            </a: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に変更してください</a:t>
            </a:r>
            <a:endParaRPr lang="en-US" altLang="ja-JP" b="1" dirty="0">
              <a:solidFill>
                <a:schemeClr val="tx1"/>
              </a:solidFill>
            </a:endParaRPr>
          </a:p>
        </p:txBody>
      </p:sp>
      <p:sp>
        <p:nvSpPr>
          <p:cNvPr id="11" name="吹き出し: 四角形 10">
            <a:extLst>
              <a:ext uri="{FF2B5EF4-FFF2-40B4-BE49-F238E27FC236}">
                <a16:creationId xmlns:a16="http://schemas.microsoft.com/office/drawing/2014/main" id="{D629DC63-FB32-3E57-742C-BC598B9A419F}"/>
              </a:ext>
            </a:extLst>
          </p:cNvPr>
          <p:cNvSpPr/>
          <p:nvPr/>
        </p:nvSpPr>
        <p:spPr>
          <a:xfrm>
            <a:off x="5014975" y="2954515"/>
            <a:ext cx="3589471" cy="706090"/>
          </a:xfrm>
          <a:prstGeom prst="wedgeRectCallout">
            <a:avLst>
              <a:gd name="adj1" fmla="val -119856"/>
              <a:gd name="adj2" fmla="val -11842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Bluetooth</a:t>
            </a:r>
            <a:r>
              <a:rPr lang="ja-JP" altLang="en-US" dirty="0">
                <a:solidFill>
                  <a:schemeClr val="tx1"/>
                </a:solidFill>
              </a:rPr>
              <a:t>の通信速度</a:t>
            </a:r>
            <a:endParaRPr lang="en-US" altLang="ja-JP" dirty="0">
              <a:solidFill>
                <a:schemeClr val="tx1"/>
              </a:solidFill>
            </a:endParaRPr>
          </a:p>
          <a:p>
            <a:pPr algn="ctr"/>
            <a:r>
              <a:rPr lang="ja-JP" altLang="en-US" dirty="0">
                <a:solidFill>
                  <a:schemeClr val="tx1"/>
                </a:solidFill>
              </a:rPr>
              <a:t>装置によって変更する必要がある</a:t>
            </a:r>
            <a:endParaRPr lang="en-US" altLang="ja-JP" dirty="0">
              <a:solidFill>
                <a:schemeClr val="tx1"/>
              </a:solidFill>
            </a:endParaRPr>
          </a:p>
        </p:txBody>
      </p:sp>
      <p:sp>
        <p:nvSpPr>
          <p:cNvPr id="12" name="吹き出し: 四角形 11">
            <a:extLst>
              <a:ext uri="{FF2B5EF4-FFF2-40B4-BE49-F238E27FC236}">
                <a16:creationId xmlns:a16="http://schemas.microsoft.com/office/drawing/2014/main" id="{7755631E-982B-7268-5677-370DCCA39C38}"/>
              </a:ext>
            </a:extLst>
          </p:cNvPr>
          <p:cNvSpPr/>
          <p:nvPr/>
        </p:nvSpPr>
        <p:spPr>
          <a:xfrm>
            <a:off x="5024082" y="3834192"/>
            <a:ext cx="3589471" cy="458904"/>
          </a:xfrm>
          <a:prstGeom prst="wedgeRectCallout">
            <a:avLst>
              <a:gd name="adj1" fmla="val -108563"/>
              <a:gd name="adj2" fmla="val -4499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相手側から通信があったら</a:t>
            </a:r>
            <a:r>
              <a:rPr lang="en-US" altLang="ja-JP" dirty="0">
                <a:solidFill>
                  <a:schemeClr val="tx1"/>
                </a:solidFill>
              </a:rPr>
              <a:t>True</a:t>
            </a:r>
          </a:p>
        </p:txBody>
      </p:sp>
      <p:sp>
        <p:nvSpPr>
          <p:cNvPr id="13" name="吹き出し: 四角形 12">
            <a:extLst>
              <a:ext uri="{FF2B5EF4-FFF2-40B4-BE49-F238E27FC236}">
                <a16:creationId xmlns:a16="http://schemas.microsoft.com/office/drawing/2014/main" id="{5745C07B-9023-3ECE-9123-BFDF19EE0F5C}"/>
              </a:ext>
            </a:extLst>
          </p:cNvPr>
          <p:cNvSpPr/>
          <p:nvPr/>
        </p:nvSpPr>
        <p:spPr>
          <a:xfrm>
            <a:off x="5024082" y="4466683"/>
            <a:ext cx="3589471" cy="458904"/>
          </a:xfrm>
          <a:prstGeom prst="wedgeRectCallout">
            <a:avLst>
              <a:gd name="adj1" fmla="val -120381"/>
              <a:gd name="adj2" fmla="val -11278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送られた文字を</a:t>
            </a:r>
            <a:r>
              <a:rPr lang="en-US" altLang="ja-JP" dirty="0">
                <a:solidFill>
                  <a:schemeClr val="tx1"/>
                </a:solidFill>
              </a:rPr>
              <a:t>c</a:t>
            </a:r>
            <a:r>
              <a:rPr lang="ja-JP" altLang="en-US" dirty="0">
                <a:solidFill>
                  <a:schemeClr val="tx1"/>
                </a:solidFill>
              </a:rPr>
              <a:t>に格納</a:t>
            </a:r>
            <a:endParaRPr lang="en-US" altLang="ja-JP" dirty="0">
              <a:solidFill>
                <a:schemeClr val="tx1"/>
              </a:solidFill>
            </a:endParaRPr>
          </a:p>
        </p:txBody>
      </p:sp>
      <p:sp>
        <p:nvSpPr>
          <p:cNvPr id="14" name="吹き出し: 四角形 13">
            <a:extLst>
              <a:ext uri="{FF2B5EF4-FFF2-40B4-BE49-F238E27FC236}">
                <a16:creationId xmlns:a16="http://schemas.microsoft.com/office/drawing/2014/main" id="{A3182268-12C6-2864-E84E-2B158BF73207}"/>
              </a:ext>
            </a:extLst>
          </p:cNvPr>
          <p:cNvSpPr/>
          <p:nvPr/>
        </p:nvSpPr>
        <p:spPr>
          <a:xfrm>
            <a:off x="5385361" y="5301208"/>
            <a:ext cx="3589471" cy="458904"/>
          </a:xfrm>
          <a:prstGeom prst="wedgeRectCallout">
            <a:avLst>
              <a:gd name="adj1" fmla="val -109876"/>
              <a:gd name="adj2" fmla="val -14975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文字列を相手側に送る</a:t>
            </a:r>
            <a:endParaRPr lang="en-US" altLang="ja-JP" dirty="0">
              <a:solidFill>
                <a:schemeClr val="tx1"/>
              </a:solidFill>
            </a:endParaRPr>
          </a:p>
        </p:txBody>
      </p:sp>
    </p:spTree>
    <p:extLst>
      <p:ext uri="{BB962C8B-B14F-4D97-AF65-F5344CB8AC3E}">
        <p14:creationId xmlns:p14="http://schemas.microsoft.com/office/powerpoint/2010/main" val="386492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66DB7-AA6F-4537-A2A6-2C9C481043FC}"/>
              </a:ext>
            </a:extLst>
          </p:cNvPr>
          <p:cNvSpPr>
            <a:spLocks noGrp="1"/>
          </p:cNvSpPr>
          <p:nvPr>
            <p:ph type="title"/>
          </p:nvPr>
        </p:nvSpPr>
        <p:spPr/>
        <p:txBody>
          <a:bodyPr>
            <a:normAutofit fontScale="90000"/>
          </a:bodyPr>
          <a:lstStyle/>
          <a:p>
            <a:r>
              <a:rPr kumimoji="1" lang="ja-JP" altLang="en-US" dirty="0"/>
              <a:t>スケッチ</a:t>
            </a:r>
            <a:r>
              <a:rPr kumimoji="1" lang="en-US" altLang="ja-JP" dirty="0"/>
              <a:t>sample1</a:t>
            </a:r>
            <a:r>
              <a:rPr kumimoji="1" lang="ja-JP" altLang="en-US" dirty="0"/>
              <a:t>の実行</a:t>
            </a:r>
          </a:p>
        </p:txBody>
      </p:sp>
      <p:sp>
        <p:nvSpPr>
          <p:cNvPr id="3" name="コンテンツ プレースホルダー 2">
            <a:extLst>
              <a:ext uri="{FF2B5EF4-FFF2-40B4-BE49-F238E27FC236}">
                <a16:creationId xmlns:a16="http://schemas.microsoft.com/office/drawing/2014/main" id="{DFB8CA68-CA0B-4C3C-92D1-18D202920299}"/>
              </a:ext>
            </a:extLst>
          </p:cNvPr>
          <p:cNvSpPr>
            <a:spLocks noGrp="1"/>
          </p:cNvSpPr>
          <p:nvPr>
            <p:ph idx="1"/>
          </p:nvPr>
        </p:nvSpPr>
        <p:spPr>
          <a:xfrm>
            <a:off x="60296" y="1052736"/>
            <a:ext cx="8973728" cy="5616624"/>
          </a:xfrm>
        </p:spPr>
        <p:txBody>
          <a:bodyPr vert="horz" lIns="91440" tIns="45720" rIns="91440" bIns="45720" rtlCol="0" anchor="t">
            <a:normAutofit fontScale="92500"/>
          </a:bodyPr>
          <a:lstStyle/>
          <a:p>
            <a:pPr marL="514350" indent="-514350">
              <a:buFont typeface="+mj-lt"/>
              <a:buAutoNum type="arabicPeriod"/>
            </a:pPr>
            <a:r>
              <a:rPr kumimoji="1" lang="en-US" altLang="ja-JP" dirty="0"/>
              <a:t>ESP32</a:t>
            </a:r>
            <a:r>
              <a:rPr kumimoji="1" lang="ja-JP" altLang="en-US" dirty="0"/>
              <a:t>を</a:t>
            </a:r>
            <a:r>
              <a:rPr kumimoji="1" lang="en-US" altLang="ja-JP" dirty="0"/>
              <a:t>PC</a:t>
            </a:r>
            <a:r>
              <a:rPr kumimoji="1" lang="ja-JP" altLang="en-US" dirty="0"/>
              <a:t>につなぎ、</a:t>
            </a:r>
            <a:r>
              <a:rPr lang="ja-JP" altLang="en-US" dirty="0"/>
              <a:t>スケッチを書き込む</a:t>
            </a:r>
            <a:endParaRPr lang="en-US" altLang="ja-JP" dirty="0"/>
          </a:p>
          <a:p>
            <a:pPr marL="514350" indent="-514350">
              <a:buFont typeface="+mj-lt"/>
              <a:buAutoNum type="arabicPeriod"/>
            </a:pPr>
            <a:endParaRPr lang="en-US" altLang="ja-JP" dirty="0"/>
          </a:p>
          <a:p>
            <a:pPr marL="514350" indent="-514350">
              <a:buFont typeface="+mj-lt"/>
              <a:buAutoNum type="arabicPeriod"/>
            </a:pPr>
            <a:r>
              <a:rPr lang="en-US" altLang="ja-JP" dirty="0">
                <a:ea typeface="ＭＳ Ｐゴシック"/>
              </a:rPr>
              <a:t>ESP32</a:t>
            </a:r>
            <a:r>
              <a:rPr kumimoji="1" lang="ja-JP" altLang="en-US">
                <a:ea typeface="ＭＳ Ｐゴシック"/>
              </a:rPr>
              <a:t>を</a:t>
            </a:r>
            <a:r>
              <a:rPr kumimoji="1" lang="en-US" altLang="ja-JP" dirty="0">
                <a:ea typeface="ＭＳ Ｐゴシック"/>
              </a:rPr>
              <a:t>PC</a:t>
            </a:r>
            <a:r>
              <a:rPr kumimoji="1" lang="ja-JP" altLang="en-US">
                <a:ea typeface="ＭＳ Ｐゴシック"/>
              </a:rPr>
              <a:t>から外し、</a:t>
            </a:r>
            <a:r>
              <a:rPr kumimoji="1" lang="en-US" altLang="ja-JP" dirty="0">
                <a:ea typeface="ＭＳ Ｐゴシック"/>
              </a:rPr>
              <a:t>USB</a:t>
            </a:r>
            <a:r>
              <a:rPr kumimoji="1" lang="ja-JP" altLang="en-US">
                <a:ea typeface="ＭＳ Ｐゴシック"/>
              </a:rPr>
              <a:t>電源での給電に切り替える</a:t>
            </a:r>
            <a:endParaRPr kumimoji="1" lang="en-US" altLang="ja-JP">
              <a:ea typeface="ＭＳ Ｐゴシック"/>
            </a:endParaRPr>
          </a:p>
          <a:p>
            <a:pPr lvl="1"/>
            <a:r>
              <a:rPr lang="ja-JP" altLang="en-US" dirty="0"/>
              <a:t>最後に書き込んだスケッチが自動実行される</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lang="en-US" altLang="ja-JP" dirty="0"/>
              <a:t>PC</a:t>
            </a:r>
            <a:r>
              <a:rPr lang="ja-JP" altLang="en-US" dirty="0"/>
              <a:t>の</a:t>
            </a:r>
            <a:r>
              <a:rPr lang="en-US" altLang="ja-JP" dirty="0"/>
              <a:t>Bluetooth</a:t>
            </a:r>
            <a:r>
              <a:rPr lang="ja-JP" altLang="en-US" dirty="0"/>
              <a:t>通信を</a:t>
            </a:r>
            <a:r>
              <a:rPr lang="en-US" altLang="ja-JP" dirty="0"/>
              <a:t>ON</a:t>
            </a:r>
            <a:r>
              <a:rPr lang="ja-JP" altLang="en-US" dirty="0"/>
              <a:t>にし、ペアリングする</a:t>
            </a:r>
            <a:endParaRPr lang="en-US" altLang="ja-JP" dirty="0"/>
          </a:p>
          <a:p>
            <a:pPr marL="514350" indent="-514350">
              <a:buFont typeface="+mj-lt"/>
              <a:buAutoNum type="arabicPeriod"/>
            </a:pPr>
            <a:endParaRPr lang="en-US" altLang="ja-JP" dirty="0"/>
          </a:p>
          <a:p>
            <a:pPr marL="514350" indent="-514350">
              <a:buFont typeface="+mj-lt"/>
              <a:buAutoNum type="arabicPeriod"/>
            </a:pPr>
            <a:r>
              <a:rPr lang="en-US" altLang="ja-JP" dirty="0">
                <a:ea typeface="ＭＳ Ｐゴシック"/>
              </a:rPr>
              <a:t>PC</a:t>
            </a:r>
            <a:r>
              <a:rPr lang="ja-JP" altLang="en-US">
                <a:ea typeface="ＭＳ Ｐゴシック"/>
              </a:rPr>
              <a:t>で</a:t>
            </a:r>
            <a:r>
              <a:rPr lang="en-US" altLang="ja-JP" dirty="0" err="1">
                <a:ea typeface="ＭＳ Ｐゴシック"/>
              </a:rPr>
              <a:t>TeraTerm</a:t>
            </a:r>
            <a:r>
              <a:rPr lang="ja-JP" altLang="en-US">
                <a:ea typeface="ＭＳ Ｐゴシック"/>
              </a:rPr>
              <a:t>を起動して、</a:t>
            </a:r>
            <a:r>
              <a:rPr lang="en-US" altLang="ja-JP" dirty="0">
                <a:ea typeface="ＭＳ Ｐゴシック"/>
              </a:rPr>
              <a:t>Bluetooth</a:t>
            </a:r>
            <a:r>
              <a:rPr lang="ja-JP" altLang="en-US">
                <a:ea typeface="ＭＳ Ｐゴシック"/>
              </a:rPr>
              <a:t>モジュールとシリアル通信で接続し、「</a:t>
            </a:r>
            <a:r>
              <a:rPr lang="en-US" altLang="ja-JP" dirty="0">
                <a:ea typeface="ＭＳ Ｐゴシック"/>
              </a:rPr>
              <a:t>0</a:t>
            </a:r>
            <a:r>
              <a:rPr lang="ja-JP" altLang="en-US">
                <a:ea typeface="ＭＳ Ｐゴシック"/>
              </a:rPr>
              <a:t>」「</a:t>
            </a:r>
            <a:r>
              <a:rPr lang="en-US" altLang="ja-JP" dirty="0">
                <a:ea typeface="ＭＳ Ｐゴシック"/>
              </a:rPr>
              <a:t>1</a:t>
            </a:r>
            <a:r>
              <a:rPr lang="ja-JP" altLang="en-US">
                <a:ea typeface="ＭＳ Ｐゴシック"/>
              </a:rPr>
              <a:t>」を入力してみる</a:t>
            </a:r>
            <a:endParaRPr lang="en-US" altLang="ja-JP">
              <a:ea typeface="ＭＳ Ｐゴシック"/>
            </a:endParaRPr>
          </a:p>
          <a:p>
            <a:pPr lvl="1"/>
            <a:r>
              <a:rPr kumimoji="1" lang="en-US" altLang="ja-JP" dirty="0"/>
              <a:t>COM</a:t>
            </a:r>
            <a:r>
              <a:rPr kumimoji="1" lang="ja-JP" altLang="en-US" dirty="0"/>
              <a:t>ポートが</a:t>
            </a:r>
            <a:r>
              <a:rPr kumimoji="1" lang="en-US" altLang="ja-JP" dirty="0"/>
              <a:t>2</a:t>
            </a:r>
            <a:r>
              <a:rPr kumimoji="1" lang="ja-JP" altLang="en-US" dirty="0"/>
              <a:t>つ見える場合には、一つずつ試してみる</a:t>
            </a:r>
            <a:endParaRPr kumimoji="1" lang="en-US" altLang="ja-JP" dirty="0"/>
          </a:p>
        </p:txBody>
      </p:sp>
      <p:sp>
        <p:nvSpPr>
          <p:cNvPr id="4" name="スライド番号プレースホルダー 3">
            <a:extLst>
              <a:ext uri="{FF2B5EF4-FFF2-40B4-BE49-F238E27FC236}">
                <a16:creationId xmlns:a16="http://schemas.microsoft.com/office/drawing/2014/main" id="{F3101E34-06AB-4C16-81DF-8136BD708FE1}"/>
              </a:ext>
            </a:extLst>
          </p:cNvPr>
          <p:cNvSpPr>
            <a:spLocks noGrp="1"/>
          </p:cNvSpPr>
          <p:nvPr>
            <p:ph type="sldNum" sz="quarter" idx="12"/>
          </p:nvPr>
        </p:nvSpPr>
        <p:spPr/>
        <p:txBody>
          <a:bodyPr/>
          <a:lstStyle/>
          <a:p>
            <a:fld id="{8854AC9B-F1A4-44AC-91C9-17B69DA1014C}" type="slidenum">
              <a:rPr kumimoji="1" lang="ja-JP" altLang="en-US" smtClean="0"/>
              <a:t>16</a:t>
            </a:fld>
            <a:endParaRPr kumimoji="1" lang="ja-JP" altLang="en-US"/>
          </a:p>
        </p:txBody>
      </p:sp>
    </p:spTree>
    <p:extLst>
      <p:ext uri="{BB962C8B-B14F-4D97-AF65-F5344CB8AC3E}">
        <p14:creationId xmlns:p14="http://schemas.microsoft.com/office/powerpoint/2010/main" val="2046847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1AABABF-0791-44A2-AD7E-468B79498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5" y="945192"/>
            <a:ext cx="4130252" cy="2903369"/>
          </a:xfrm>
          <a:prstGeom prst="rect">
            <a:avLst/>
          </a:prstGeom>
        </p:spPr>
      </p:pic>
      <p:sp>
        <p:nvSpPr>
          <p:cNvPr id="2" name="タイトル 1">
            <a:extLst>
              <a:ext uri="{FF2B5EF4-FFF2-40B4-BE49-F238E27FC236}">
                <a16:creationId xmlns:a16="http://schemas.microsoft.com/office/drawing/2014/main" id="{654A67A3-D6D1-4266-99E2-CEB0F8906A47}"/>
              </a:ext>
            </a:extLst>
          </p:cNvPr>
          <p:cNvSpPr>
            <a:spLocks noGrp="1"/>
          </p:cNvSpPr>
          <p:nvPr>
            <p:ph type="title"/>
          </p:nvPr>
        </p:nvSpPr>
        <p:spPr/>
        <p:txBody>
          <a:bodyPr>
            <a:normAutofit fontScale="90000"/>
          </a:bodyPr>
          <a:lstStyle/>
          <a:p>
            <a:r>
              <a:rPr kumimoji="1" lang="ja-JP" altLang="en-US" dirty="0"/>
              <a:t>ペアリングの方法</a:t>
            </a:r>
            <a:r>
              <a:rPr kumimoji="1" lang="en-US" altLang="ja-JP" dirty="0"/>
              <a:t>(Windows10)</a:t>
            </a:r>
            <a:endParaRPr kumimoji="1" lang="ja-JP" altLang="en-US" dirty="0"/>
          </a:p>
        </p:txBody>
      </p:sp>
      <p:sp>
        <p:nvSpPr>
          <p:cNvPr id="4" name="スライド番号プレースホルダー 3">
            <a:extLst>
              <a:ext uri="{FF2B5EF4-FFF2-40B4-BE49-F238E27FC236}">
                <a16:creationId xmlns:a16="http://schemas.microsoft.com/office/drawing/2014/main" id="{470BB33D-A34A-439D-87A6-20DBF11071D9}"/>
              </a:ext>
            </a:extLst>
          </p:cNvPr>
          <p:cNvSpPr>
            <a:spLocks noGrp="1"/>
          </p:cNvSpPr>
          <p:nvPr>
            <p:ph type="sldNum" sz="quarter" idx="12"/>
          </p:nvPr>
        </p:nvSpPr>
        <p:spPr/>
        <p:txBody>
          <a:bodyPr/>
          <a:lstStyle/>
          <a:p>
            <a:fld id="{8854AC9B-F1A4-44AC-91C9-17B69DA1014C}"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0FE7872E-5402-4402-8AAA-E1501515E4E4}"/>
              </a:ext>
            </a:extLst>
          </p:cNvPr>
          <p:cNvSpPr txBox="1"/>
          <p:nvPr/>
        </p:nvSpPr>
        <p:spPr>
          <a:xfrm>
            <a:off x="539552" y="3494618"/>
            <a:ext cx="3518848" cy="707886"/>
          </a:xfrm>
          <a:prstGeom prst="rect">
            <a:avLst/>
          </a:prstGeom>
          <a:solidFill>
            <a:schemeClr val="bg1"/>
          </a:solidFill>
        </p:spPr>
        <p:txBody>
          <a:bodyPr wrap="none" rtlCol="0">
            <a:spAutoFit/>
          </a:bodyPr>
          <a:lstStyle/>
          <a:p>
            <a:r>
              <a:rPr kumimoji="1" lang="ja-JP" altLang="en-US" sz="2000" dirty="0">
                <a:solidFill>
                  <a:srgbClr val="FF0000"/>
                </a:solidFill>
              </a:rPr>
              <a:t>①</a:t>
            </a:r>
            <a:r>
              <a:rPr kumimoji="1" lang="en-US" altLang="ja-JP" sz="2000" dirty="0">
                <a:solidFill>
                  <a:srgbClr val="FF0000"/>
                </a:solidFill>
              </a:rPr>
              <a:t>Windows</a:t>
            </a:r>
            <a:r>
              <a:rPr kumimoji="1" lang="ja-JP" altLang="en-US" sz="2000" dirty="0">
                <a:solidFill>
                  <a:srgbClr val="FF0000"/>
                </a:solidFill>
              </a:rPr>
              <a:t>の設定メニューから</a:t>
            </a:r>
            <a:endParaRPr kumimoji="1" lang="en-US" altLang="ja-JP" sz="2000" dirty="0">
              <a:solidFill>
                <a:srgbClr val="FF0000"/>
              </a:solidFill>
            </a:endParaRPr>
          </a:p>
          <a:p>
            <a:r>
              <a:rPr kumimoji="1" lang="ja-JP" altLang="en-US" sz="2000" dirty="0">
                <a:solidFill>
                  <a:srgbClr val="FF0000"/>
                </a:solidFill>
              </a:rPr>
              <a:t>「デバイス」に入る</a:t>
            </a:r>
            <a:endParaRPr kumimoji="1" lang="en-US" altLang="ja-JP" sz="2000" dirty="0">
              <a:solidFill>
                <a:srgbClr val="FF0000"/>
              </a:solidFill>
            </a:endParaRPr>
          </a:p>
        </p:txBody>
      </p:sp>
      <p:sp>
        <p:nvSpPr>
          <p:cNvPr id="8" name="四角形: 角を丸くする 7">
            <a:extLst>
              <a:ext uri="{FF2B5EF4-FFF2-40B4-BE49-F238E27FC236}">
                <a16:creationId xmlns:a16="http://schemas.microsoft.com/office/drawing/2014/main" id="{9EC7E7CF-D79E-447E-8BA1-F114733792EB}"/>
              </a:ext>
            </a:extLst>
          </p:cNvPr>
          <p:cNvSpPr/>
          <p:nvPr/>
        </p:nvSpPr>
        <p:spPr>
          <a:xfrm>
            <a:off x="1403648" y="2420888"/>
            <a:ext cx="1440160"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 name="図 9">
            <a:extLst>
              <a:ext uri="{FF2B5EF4-FFF2-40B4-BE49-F238E27FC236}">
                <a16:creationId xmlns:a16="http://schemas.microsoft.com/office/drawing/2014/main" id="{7C6DB37B-945C-4784-8A26-BAE096D9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285" y="945192"/>
            <a:ext cx="2956712" cy="3421556"/>
          </a:xfrm>
          <a:prstGeom prst="rect">
            <a:avLst/>
          </a:prstGeom>
        </p:spPr>
      </p:pic>
      <p:sp>
        <p:nvSpPr>
          <p:cNvPr id="11" name="テキスト ボックス 10">
            <a:extLst>
              <a:ext uri="{FF2B5EF4-FFF2-40B4-BE49-F238E27FC236}">
                <a16:creationId xmlns:a16="http://schemas.microsoft.com/office/drawing/2014/main" id="{24B63C07-89C8-4B42-9D17-657C11AAC53E}"/>
              </a:ext>
            </a:extLst>
          </p:cNvPr>
          <p:cNvSpPr txBox="1"/>
          <p:nvPr/>
        </p:nvSpPr>
        <p:spPr>
          <a:xfrm>
            <a:off x="5580112" y="4293096"/>
            <a:ext cx="2888932" cy="400110"/>
          </a:xfrm>
          <a:prstGeom prst="rect">
            <a:avLst/>
          </a:prstGeom>
          <a:solidFill>
            <a:schemeClr val="bg1"/>
          </a:solidFill>
        </p:spPr>
        <p:txBody>
          <a:bodyPr wrap="none" rtlCol="0">
            <a:spAutoFit/>
          </a:bodyPr>
          <a:lstStyle/>
          <a:p>
            <a:r>
              <a:rPr lang="ja-JP" altLang="en-US" sz="2000" dirty="0">
                <a:solidFill>
                  <a:srgbClr val="FF0000"/>
                </a:solidFill>
              </a:rPr>
              <a:t>②デバイスの追加を実行</a:t>
            </a:r>
            <a:endParaRPr kumimoji="1" lang="en-US" altLang="ja-JP" sz="2000" dirty="0">
              <a:solidFill>
                <a:srgbClr val="FF0000"/>
              </a:solidFill>
            </a:endParaRPr>
          </a:p>
        </p:txBody>
      </p:sp>
      <p:sp>
        <p:nvSpPr>
          <p:cNvPr id="12" name="四角形: 角を丸くする 11">
            <a:extLst>
              <a:ext uri="{FF2B5EF4-FFF2-40B4-BE49-F238E27FC236}">
                <a16:creationId xmlns:a16="http://schemas.microsoft.com/office/drawing/2014/main" id="{2C135CD2-87A6-4F50-865A-3BA1D5B4803E}"/>
              </a:ext>
            </a:extLst>
          </p:cNvPr>
          <p:cNvSpPr/>
          <p:nvPr/>
        </p:nvSpPr>
        <p:spPr>
          <a:xfrm>
            <a:off x="5389480" y="1657809"/>
            <a:ext cx="2998943" cy="5470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784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6602536-4DE4-4B3E-A372-AA58BC23E299}"/>
              </a:ext>
            </a:extLst>
          </p:cNvPr>
          <p:cNvSpPr>
            <a:spLocks noGrp="1"/>
          </p:cNvSpPr>
          <p:nvPr>
            <p:ph type="sldNum" sz="quarter" idx="12"/>
          </p:nvPr>
        </p:nvSpPr>
        <p:spPr/>
        <p:txBody>
          <a:bodyPr/>
          <a:lstStyle/>
          <a:p>
            <a:fld id="{8854AC9B-F1A4-44AC-91C9-17B69DA1014C}" type="slidenum">
              <a:rPr kumimoji="1" lang="ja-JP" altLang="en-US" smtClean="0"/>
              <a:t>18</a:t>
            </a:fld>
            <a:endParaRPr kumimoji="1" lang="ja-JP" altLang="en-US"/>
          </a:p>
        </p:txBody>
      </p:sp>
      <p:sp>
        <p:nvSpPr>
          <p:cNvPr id="7" name="テキスト ボックス 6">
            <a:extLst>
              <a:ext uri="{FF2B5EF4-FFF2-40B4-BE49-F238E27FC236}">
                <a16:creationId xmlns:a16="http://schemas.microsoft.com/office/drawing/2014/main" id="{07275A11-18E5-4ABC-A37C-D6881A2E3557}"/>
              </a:ext>
            </a:extLst>
          </p:cNvPr>
          <p:cNvSpPr txBox="1"/>
          <p:nvPr/>
        </p:nvSpPr>
        <p:spPr>
          <a:xfrm>
            <a:off x="107504" y="6077327"/>
            <a:ext cx="4137671" cy="707886"/>
          </a:xfrm>
          <a:prstGeom prst="rect">
            <a:avLst/>
          </a:prstGeom>
          <a:solidFill>
            <a:schemeClr val="bg1"/>
          </a:solidFill>
        </p:spPr>
        <p:txBody>
          <a:bodyPr wrap="none" rtlCol="0">
            <a:spAutoFit/>
          </a:bodyPr>
          <a:lstStyle/>
          <a:p>
            <a:r>
              <a:rPr lang="ja-JP" altLang="en-US" sz="2000" dirty="0">
                <a:solidFill>
                  <a:srgbClr val="FF0000"/>
                </a:solidFill>
              </a:rPr>
              <a:t>④しばらく待つと、コマンドで設定した</a:t>
            </a:r>
            <a:endParaRPr lang="en-US" altLang="ja-JP" sz="2000" dirty="0">
              <a:solidFill>
                <a:srgbClr val="FF0000"/>
              </a:solidFill>
            </a:endParaRPr>
          </a:p>
          <a:p>
            <a:r>
              <a:rPr lang="ja-JP" altLang="en-US" sz="2000" dirty="0">
                <a:solidFill>
                  <a:srgbClr val="FF0000"/>
                </a:solidFill>
              </a:rPr>
              <a:t>デバイス名が見つかるはず</a:t>
            </a:r>
            <a:endParaRPr kumimoji="1" lang="en-US" altLang="ja-JP" sz="2000" dirty="0">
              <a:solidFill>
                <a:srgbClr val="FF0000"/>
              </a:solidFill>
            </a:endParaRPr>
          </a:p>
        </p:txBody>
      </p:sp>
      <p:sp>
        <p:nvSpPr>
          <p:cNvPr id="13" name="テキスト ボックス 12">
            <a:extLst>
              <a:ext uri="{FF2B5EF4-FFF2-40B4-BE49-F238E27FC236}">
                <a16:creationId xmlns:a16="http://schemas.microsoft.com/office/drawing/2014/main" id="{2A7E8935-7AF5-4ADE-A0D3-6252116B6D49}"/>
              </a:ext>
            </a:extLst>
          </p:cNvPr>
          <p:cNvSpPr txBox="1"/>
          <p:nvPr/>
        </p:nvSpPr>
        <p:spPr>
          <a:xfrm>
            <a:off x="5819135" y="5620947"/>
            <a:ext cx="2081019" cy="400110"/>
          </a:xfrm>
          <a:prstGeom prst="rect">
            <a:avLst/>
          </a:prstGeom>
          <a:solidFill>
            <a:schemeClr val="bg1"/>
          </a:solidFill>
        </p:spPr>
        <p:txBody>
          <a:bodyPr wrap="none" rtlCol="0">
            <a:spAutoFit/>
          </a:bodyPr>
          <a:lstStyle/>
          <a:p>
            <a:r>
              <a:rPr kumimoji="1" lang="ja-JP" altLang="en-US" sz="2000" dirty="0">
                <a:solidFill>
                  <a:srgbClr val="FF0000"/>
                </a:solidFill>
              </a:rPr>
              <a:t>⑤ペアリング完了</a:t>
            </a:r>
            <a:endParaRPr kumimoji="1" lang="en-US" altLang="ja-JP" sz="2000" dirty="0">
              <a:solidFill>
                <a:srgbClr val="FF0000"/>
              </a:solidFill>
            </a:endParaRPr>
          </a:p>
        </p:txBody>
      </p:sp>
      <p:pic>
        <p:nvPicPr>
          <p:cNvPr id="3" name="図 2">
            <a:extLst>
              <a:ext uri="{FF2B5EF4-FFF2-40B4-BE49-F238E27FC236}">
                <a16:creationId xmlns:a16="http://schemas.microsoft.com/office/drawing/2014/main" id="{5E0882C9-FC89-4652-86EB-FAD947F1C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86" y="294109"/>
            <a:ext cx="4214076" cy="2667137"/>
          </a:xfrm>
          <a:prstGeom prst="rect">
            <a:avLst/>
          </a:prstGeom>
        </p:spPr>
      </p:pic>
      <p:sp>
        <p:nvSpPr>
          <p:cNvPr id="11" name="テキスト ボックス 10">
            <a:extLst>
              <a:ext uri="{FF2B5EF4-FFF2-40B4-BE49-F238E27FC236}">
                <a16:creationId xmlns:a16="http://schemas.microsoft.com/office/drawing/2014/main" id="{8AF81149-DEAB-412F-925E-75BD52D6FD0C}"/>
              </a:ext>
            </a:extLst>
          </p:cNvPr>
          <p:cNvSpPr txBox="1"/>
          <p:nvPr/>
        </p:nvSpPr>
        <p:spPr>
          <a:xfrm>
            <a:off x="1007944" y="3013172"/>
            <a:ext cx="2604559" cy="400110"/>
          </a:xfrm>
          <a:prstGeom prst="rect">
            <a:avLst/>
          </a:prstGeom>
          <a:solidFill>
            <a:schemeClr val="bg1"/>
          </a:solidFill>
        </p:spPr>
        <p:txBody>
          <a:bodyPr wrap="none" rtlCol="0">
            <a:spAutoFit/>
          </a:bodyPr>
          <a:lstStyle/>
          <a:p>
            <a:r>
              <a:rPr lang="ja-JP" altLang="en-US" sz="2000" dirty="0">
                <a:solidFill>
                  <a:srgbClr val="FF0000"/>
                </a:solidFill>
              </a:rPr>
              <a:t>③</a:t>
            </a:r>
            <a:r>
              <a:rPr lang="en-US" altLang="ja-JP" sz="2000" dirty="0">
                <a:solidFill>
                  <a:srgbClr val="FF0000"/>
                </a:solidFill>
              </a:rPr>
              <a:t> Bluetooth </a:t>
            </a:r>
            <a:r>
              <a:rPr lang="ja-JP" altLang="en-US" sz="2000" dirty="0">
                <a:solidFill>
                  <a:srgbClr val="FF0000"/>
                </a:solidFill>
              </a:rPr>
              <a:t>をクリック</a:t>
            </a:r>
            <a:endParaRPr kumimoji="1" lang="en-US" altLang="ja-JP" sz="2000" dirty="0">
              <a:solidFill>
                <a:srgbClr val="FF0000"/>
              </a:solidFill>
            </a:endParaRPr>
          </a:p>
        </p:txBody>
      </p:sp>
      <p:pic>
        <p:nvPicPr>
          <p:cNvPr id="8" name="図 7">
            <a:extLst>
              <a:ext uri="{FF2B5EF4-FFF2-40B4-BE49-F238E27FC236}">
                <a16:creationId xmlns:a16="http://schemas.microsoft.com/office/drawing/2014/main" id="{7B1A592B-5971-4034-AEFF-E291AFBC3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027441"/>
            <a:ext cx="2766202" cy="2049886"/>
          </a:xfrm>
          <a:prstGeom prst="rect">
            <a:avLst/>
          </a:prstGeom>
        </p:spPr>
      </p:pic>
      <p:pic>
        <p:nvPicPr>
          <p:cNvPr id="17" name="図 16">
            <a:extLst>
              <a:ext uri="{FF2B5EF4-FFF2-40B4-BE49-F238E27FC236}">
                <a16:creationId xmlns:a16="http://schemas.microsoft.com/office/drawing/2014/main" id="{46B95741-B7EE-46C4-B657-DE6AE65A3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7068" y="4078147"/>
            <a:ext cx="2225154" cy="1379291"/>
          </a:xfrm>
          <a:prstGeom prst="rect">
            <a:avLst/>
          </a:prstGeom>
        </p:spPr>
      </p:pic>
    </p:spTree>
    <p:extLst>
      <p:ext uri="{BB962C8B-B14F-4D97-AF65-F5344CB8AC3E}">
        <p14:creationId xmlns:p14="http://schemas.microsoft.com/office/powerpoint/2010/main" val="2224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D783E-649D-4ECC-87A3-8315AD6EE674}"/>
              </a:ext>
            </a:extLst>
          </p:cNvPr>
          <p:cNvSpPr>
            <a:spLocks noGrp="1"/>
          </p:cNvSpPr>
          <p:nvPr>
            <p:ph type="title"/>
          </p:nvPr>
        </p:nvSpPr>
        <p:spPr/>
        <p:txBody>
          <a:bodyPr>
            <a:normAutofit fontScale="90000"/>
          </a:bodyPr>
          <a:lstStyle/>
          <a:p>
            <a:r>
              <a:rPr kumimoji="1" lang="en-US" altLang="ja-JP" dirty="0"/>
              <a:t>Mac</a:t>
            </a:r>
            <a:r>
              <a:rPr lang="ja-JP" altLang="en-US" dirty="0"/>
              <a:t>のターミナルを用いた場合</a:t>
            </a:r>
            <a:endParaRPr kumimoji="1" lang="ja-JP" altLang="en-US" dirty="0"/>
          </a:p>
        </p:txBody>
      </p:sp>
      <p:sp>
        <p:nvSpPr>
          <p:cNvPr id="3" name="コンテンツ プレースホルダー 2">
            <a:extLst>
              <a:ext uri="{FF2B5EF4-FFF2-40B4-BE49-F238E27FC236}">
                <a16:creationId xmlns:a16="http://schemas.microsoft.com/office/drawing/2014/main" id="{ED1BBD6D-A645-4EFD-BB40-0BE0D81D0D6B}"/>
              </a:ext>
            </a:extLst>
          </p:cNvPr>
          <p:cNvSpPr>
            <a:spLocks noGrp="1"/>
          </p:cNvSpPr>
          <p:nvPr>
            <p:ph idx="1"/>
          </p:nvPr>
        </p:nvSpPr>
        <p:spPr/>
        <p:txBody>
          <a:bodyPr/>
          <a:lstStyle/>
          <a:p>
            <a:r>
              <a:rPr kumimoji="1" lang="ja-JP" altLang="en-US" dirty="0"/>
              <a:t>ターミナルを起動し，「</a:t>
            </a:r>
            <a:r>
              <a:rPr kumimoji="1" lang="en-US" altLang="ja-JP" dirty="0"/>
              <a:t>ls –l /dev/tty.*</a:t>
            </a:r>
            <a:r>
              <a:rPr kumimoji="1" lang="ja-JP" altLang="en-US" dirty="0"/>
              <a:t>」と入力する</a:t>
            </a:r>
            <a:endParaRPr kumimoji="1" lang="en-US" altLang="ja-JP" dirty="0"/>
          </a:p>
          <a:p>
            <a:endParaRPr lang="en-US" altLang="ja-JP" dirty="0"/>
          </a:p>
          <a:p>
            <a:r>
              <a:rPr kumimoji="1" lang="ja-JP" altLang="en-US" dirty="0"/>
              <a:t>出てきた文字列のうち，「</a:t>
            </a:r>
            <a:r>
              <a:rPr kumimoji="1" lang="en-US" altLang="ja-JP" dirty="0"/>
              <a:t>Bluetooth</a:t>
            </a:r>
            <a:r>
              <a:rPr kumimoji="1" lang="ja-JP" altLang="en-US" dirty="0"/>
              <a:t>」と「自分が付けたデバイス名」が書かれている文字列をコピーする</a:t>
            </a:r>
            <a:endParaRPr kumimoji="1" lang="en-US" altLang="ja-JP" dirty="0"/>
          </a:p>
          <a:p>
            <a:endParaRPr lang="en-US" altLang="ja-JP" dirty="0"/>
          </a:p>
          <a:p>
            <a:r>
              <a:rPr kumimoji="1" lang="ja-JP" altLang="en-US" dirty="0"/>
              <a:t>「</a:t>
            </a:r>
            <a:r>
              <a:rPr kumimoji="1" lang="en-US" altLang="ja-JP" dirty="0"/>
              <a:t>screen </a:t>
            </a:r>
            <a:r>
              <a:rPr kumimoji="1" lang="ja-JP" altLang="en-US" dirty="0"/>
              <a:t>コピーした文字列 </a:t>
            </a:r>
            <a:r>
              <a:rPr kumimoji="1" lang="en-US" altLang="ja-JP" dirty="0"/>
              <a:t>115200</a:t>
            </a:r>
            <a:r>
              <a:rPr kumimoji="1" lang="ja-JP" altLang="en-US" dirty="0"/>
              <a:t>」と入力すれば</a:t>
            </a:r>
            <a:r>
              <a:rPr kumimoji="1" lang="en-US" altLang="ja-JP" dirty="0"/>
              <a:t>Bluetooth</a:t>
            </a:r>
            <a:r>
              <a:rPr kumimoji="1" lang="ja-JP" altLang="en-US" dirty="0"/>
              <a:t>に送受信された文字を確認できる</a:t>
            </a:r>
          </a:p>
        </p:txBody>
      </p:sp>
      <p:sp>
        <p:nvSpPr>
          <p:cNvPr id="4" name="スライド番号プレースホルダー 3">
            <a:extLst>
              <a:ext uri="{FF2B5EF4-FFF2-40B4-BE49-F238E27FC236}">
                <a16:creationId xmlns:a16="http://schemas.microsoft.com/office/drawing/2014/main" id="{8F240C41-5647-4F48-B3B9-6B2132E28CA4}"/>
              </a:ext>
            </a:extLst>
          </p:cNvPr>
          <p:cNvSpPr>
            <a:spLocks noGrp="1"/>
          </p:cNvSpPr>
          <p:nvPr>
            <p:ph type="sldNum" sz="quarter" idx="12"/>
          </p:nvPr>
        </p:nvSpPr>
        <p:spPr/>
        <p:txBody>
          <a:bodyPr/>
          <a:lstStyle/>
          <a:p>
            <a:fld id="{8854AC9B-F1A4-44AC-91C9-17B69DA1014C}" type="slidenum">
              <a:rPr kumimoji="1" lang="ja-JP" altLang="en-US" smtClean="0"/>
              <a:t>19</a:t>
            </a:fld>
            <a:endParaRPr kumimoji="1" lang="ja-JP" altLang="en-US"/>
          </a:p>
        </p:txBody>
      </p:sp>
    </p:spTree>
    <p:extLst>
      <p:ext uri="{BB962C8B-B14F-4D97-AF65-F5344CB8AC3E}">
        <p14:creationId xmlns:p14="http://schemas.microsoft.com/office/powerpoint/2010/main" val="413577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1921090-AB01-8AAF-CBF7-5091CFCB7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797" y="3377530"/>
            <a:ext cx="4315972" cy="242773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fontScale="90000"/>
          </a:bodyPr>
          <a:lstStyle/>
          <a:p>
            <a:r>
              <a:rPr lang="ja-JP" altLang="en-US" dirty="0"/>
              <a:t>本日の目的</a:t>
            </a:r>
            <a:endParaRPr kumimoji="1" lang="ja-JP" altLang="en-US" dirty="0"/>
          </a:p>
        </p:txBody>
      </p:sp>
      <p:sp>
        <p:nvSpPr>
          <p:cNvPr id="3" name="コンテンツ プレースホルダー 2"/>
          <p:cNvSpPr>
            <a:spLocks noGrp="1"/>
          </p:cNvSpPr>
          <p:nvPr>
            <p:ph idx="1"/>
          </p:nvPr>
        </p:nvSpPr>
        <p:spPr>
          <a:xfrm>
            <a:off x="251520" y="1052736"/>
            <a:ext cx="8712968" cy="1872208"/>
          </a:xfrm>
        </p:spPr>
        <p:txBody>
          <a:bodyPr>
            <a:normAutofit/>
          </a:bodyPr>
          <a:lstStyle/>
          <a:p>
            <a:r>
              <a:rPr lang="en-US" altLang="ja-JP" dirty="0"/>
              <a:t>ESP32</a:t>
            </a:r>
            <a:r>
              <a:rPr kumimoji="1" lang="en-US" altLang="ja-JP" dirty="0"/>
              <a:t>–PC</a:t>
            </a:r>
            <a:r>
              <a:rPr kumimoji="1" lang="ja-JP" altLang="en-US" dirty="0"/>
              <a:t>間で</a:t>
            </a:r>
            <a:r>
              <a:rPr lang="ja-JP" altLang="en-US" dirty="0"/>
              <a:t>無線</a:t>
            </a:r>
            <a:r>
              <a:rPr kumimoji="1" lang="ja-JP" altLang="en-US" dirty="0"/>
              <a:t>通信をする。具体的には、</a:t>
            </a:r>
            <a:endParaRPr kumimoji="1" lang="en-US" altLang="ja-JP" dirty="0"/>
          </a:p>
          <a:p>
            <a:pPr marL="457200" lvl="1" indent="0">
              <a:buNone/>
            </a:pPr>
            <a:r>
              <a:rPr lang="en-US" altLang="ja-JP" dirty="0"/>
              <a:t>PC</a:t>
            </a:r>
            <a:r>
              <a:rPr lang="ja-JP" altLang="en-US" dirty="0"/>
              <a:t>側で入力をすると、</a:t>
            </a:r>
            <a:r>
              <a:rPr lang="en-US" altLang="ja-JP" dirty="0"/>
              <a:t>ESP32</a:t>
            </a:r>
            <a:r>
              <a:rPr lang="ja-JP" altLang="en-US" dirty="0"/>
              <a:t>側で</a:t>
            </a:r>
            <a:r>
              <a:rPr lang="en-US" altLang="ja-JP" dirty="0"/>
              <a:t>LED</a:t>
            </a:r>
            <a:r>
              <a:rPr lang="ja-JP" altLang="en-US" dirty="0"/>
              <a:t>が光る</a:t>
            </a:r>
            <a:endParaRPr lang="en-US" altLang="ja-JP" dirty="0"/>
          </a:p>
          <a:p>
            <a:pPr marL="457200" lvl="1" indent="0">
              <a:buNone/>
            </a:pPr>
            <a:r>
              <a:rPr lang="en-US" altLang="ja-JP" dirty="0"/>
              <a:t>ESP32</a:t>
            </a:r>
            <a:r>
              <a:rPr lang="ja-JP" altLang="en-US" dirty="0"/>
              <a:t>側で入力された電圧値が、</a:t>
            </a:r>
            <a:r>
              <a:rPr lang="en-US" altLang="ja-JP" dirty="0"/>
              <a:t>PC</a:t>
            </a:r>
            <a:r>
              <a:rPr lang="ja-JP" altLang="en-US" dirty="0"/>
              <a:t>側で表示される</a:t>
            </a: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8854AC9B-F1A4-44AC-91C9-17B69DA1014C}" type="slidenum">
              <a:rPr kumimoji="1" lang="ja-JP" altLang="en-US" smtClean="0"/>
              <a:t>2</a:t>
            </a:fld>
            <a:endParaRPr kumimoji="1" lang="ja-JP" altLang="en-US"/>
          </a:p>
        </p:txBody>
      </p:sp>
      <p:pic>
        <p:nvPicPr>
          <p:cNvPr id="8" name="図 7">
            <a:extLst>
              <a:ext uri="{FF2B5EF4-FFF2-40B4-BE49-F238E27FC236}">
                <a16:creationId xmlns:a16="http://schemas.microsoft.com/office/drawing/2014/main" id="{69921828-521C-4E72-8FF3-71A96DDF2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3284984"/>
            <a:ext cx="3303270" cy="2623185"/>
          </a:xfrm>
          <a:prstGeom prst="rect">
            <a:avLst/>
          </a:prstGeom>
        </p:spPr>
      </p:pic>
      <p:sp>
        <p:nvSpPr>
          <p:cNvPr id="9" name="矢印: 左右 8">
            <a:extLst>
              <a:ext uri="{FF2B5EF4-FFF2-40B4-BE49-F238E27FC236}">
                <a16:creationId xmlns:a16="http://schemas.microsoft.com/office/drawing/2014/main" id="{50EC2D62-E3FC-47D1-B618-6E5E39762848}"/>
              </a:ext>
            </a:extLst>
          </p:cNvPr>
          <p:cNvSpPr/>
          <p:nvPr/>
        </p:nvSpPr>
        <p:spPr>
          <a:xfrm>
            <a:off x="3412259" y="4293096"/>
            <a:ext cx="943717" cy="432362"/>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3A25E72-158D-4664-BB9F-480149EFA161}"/>
              </a:ext>
            </a:extLst>
          </p:cNvPr>
          <p:cNvSpPr txBox="1"/>
          <p:nvPr/>
        </p:nvSpPr>
        <p:spPr>
          <a:xfrm>
            <a:off x="3158918" y="4797152"/>
            <a:ext cx="1450397" cy="707886"/>
          </a:xfrm>
          <a:prstGeom prst="rect">
            <a:avLst/>
          </a:prstGeom>
          <a:noFill/>
        </p:spPr>
        <p:txBody>
          <a:bodyPr wrap="none" rtlCol="0">
            <a:spAutoFit/>
          </a:bodyPr>
          <a:lstStyle/>
          <a:p>
            <a:pPr algn="ctr"/>
            <a:r>
              <a:rPr kumimoji="1" lang="en-US" altLang="ja-JP" sz="2000" dirty="0"/>
              <a:t>Bluetooth</a:t>
            </a:r>
            <a:r>
              <a:rPr kumimoji="1" lang="ja-JP" altLang="en-US" sz="2000" dirty="0"/>
              <a:t>で</a:t>
            </a:r>
            <a:endParaRPr kumimoji="1" lang="en-US" altLang="ja-JP" sz="2000" dirty="0"/>
          </a:p>
          <a:p>
            <a:pPr algn="ctr"/>
            <a:r>
              <a:rPr kumimoji="1" lang="ja-JP" altLang="en-US" sz="2000" dirty="0"/>
              <a:t>無線通信</a:t>
            </a:r>
          </a:p>
        </p:txBody>
      </p:sp>
      <p:sp>
        <p:nvSpPr>
          <p:cNvPr id="13" name="テキスト ボックス 12">
            <a:extLst>
              <a:ext uri="{FF2B5EF4-FFF2-40B4-BE49-F238E27FC236}">
                <a16:creationId xmlns:a16="http://schemas.microsoft.com/office/drawing/2014/main" id="{B9B0BF65-B039-403C-9F76-18A5F723C86B}"/>
              </a:ext>
            </a:extLst>
          </p:cNvPr>
          <p:cNvSpPr txBox="1"/>
          <p:nvPr/>
        </p:nvSpPr>
        <p:spPr>
          <a:xfrm>
            <a:off x="6300192" y="6136113"/>
            <a:ext cx="2949846" cy="707886"/>
          </a:xfrm>
          <a:prstGeom prst="rect">
            <a:avLst/>
          </a:prstGeom>
          <a:noFill/>
        </p:spPr>
        <p:txBody>
          <a:bodyPr wrap="none" rtlCol="0">
            <a:spAutoFit/>
          </a:bodyPr>
          <a:lstStyle/>
          <a:p>
            <a:pPr algn="ctr"/>
            <a:r>
              <a:rPr kumimoji="1" lang="en-US" altLang="ja-JP" sz="2000" dirty="0">
                <a:solidFill>
                  <a:srgbClr val="FF0000"/>
                </a:solidFill>
              </a:rPr>
              <a:t>USB</a:t>
            </a:r>
            <a:r>
              <a:rPr kumimoji="1" lang="ja-JP" altLang="en-US" sz="2000" dirty="0">
                <a:solidFill>
                  <a:srgbClr val="FF0000"/>
                </a:solidFill>
              </a:rPr>
              <a:t>給電のみ</a:t>
            </a:r>
            <a:endParaRPr kumimoji="1" lang="en-US" altLang="ja-JP" sz="2000" dirty="0">
              <a:solidFill>
                <a:srgbClr val="FF0000"/>
              </a:solidFill>
            </a:endParaRPr>
          </a:p>
          <a:p>
            <a:pPr algn="ctr"/>
            <a:r>
              <a:rPr kumimoji="1" lang="en-US" altLang="ja-JP" sz="2000" dirty="0">
                <a:solidFill>
                  <a:srgbClr val="FF0000"/>
                </a:solidFill>
              </a:rPr>
              <a:t>(PC</a:t>
            </a:r>
            <a:r>
              <a:rPr kumimoji="1" lang="ja-JP" altLang="en-US" sz="2000" dirty="0">
                <a:solidFill>
                  <a:srgbClr val="FF0000"/>
                </a:solidFill>
              </a:rPr>
              <a:t>とはつながっていない</a:t>
            </a:r>
            <a:r>
              <a:rPr kumimoji="1" lang="en-US" altLang="ja-JP" sz="2000" dirty="0">
                <a:solidFill>
                  <a:srgbClr val="FF0000"/>
                </a:solidFill>
              </a:rPr>
              <a:t>)</a:t>
            </a:r>
            <a:endParaRPr kumimoji="1" lang="ja-JP" altLang="en-US" sz="2000" dirty="0">
              <a:solidFill>
                <a:srgbClr val="FF0000"/>
              </a:solidFill>
            </a:endParaRPr>
          </a:p>
        </p:txBody>
      </p:sp>
      <p:sp>
        <p:nvSpPr>
          <p:cNvPr id="14" name="矢印: 上 13">
            <a:extLst>
              <a:ext uri="{FF2B5EF4-FFF2-40B4-BE49-F238E27FC236}">
                <a16:creationId xmlns:a16="http://schemas.microsoft.com/office/drawing/2014/main" id="{D16F5EB7-6F66-421C-B523-E9924CD28BE2}"/>
              </a:ext>
            </a:extLst>
          </p:cNvPr>
          <p:cNvSpPr/>
          <p:nvPr/>
        </p:nvSpPr>
        <p:spPr>
          <a:xfrm>
            <a:off x="7740352" y="5690669"/>
            <a:ext cx="360040" cy="434999"/>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49012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EF871-3621-4315-B367-304EDBCF962F}"/>
              </a:ext>
            </a:extLst>
          </p:cNvPr>
          <p:cNvSpPr>
            <a:spLocks noGrp="1"/>
          </p:cNvSpPr>
          <p:nvPr>
            <p:ph type="title"/>
          </p:nvPr>
        </p:nvSpPr>
        <p:spPr>
          <a:xfrm>
            <a:off x="251520" y="346646"/>
            <a:ext cx="8712968" cy="706090"/>
          </a:xfrm>
        </p:spPr>
        <p:txBody>
          <a:bodyPr>
            <a:normAutofit fontScale="90000"/>
          </a:bodyPr>
          <a:lstStyle/>
          <a:p>
            <a:r>
              <a:rPr kumimoji="1" lang="ja-JP" altLang="en-US" dirty="0"/>
              <a:t>演習２：</a:t>
            </a:r>
            <a:r>
              <a:rPr lang="en-US" altLang="ja-JP" dirty="0"/>
              <a:t>ESP32</a:t>
            </a:r>
            <a:r>
              <a:rPr lang="ja-JP" altLang="en-US" dirty="0"/>
              <a:t>の端子に入力された電圧値を</a:t>
            </a:r>
            <a:r>
              <a:rPr lang="en-US" altLang="ja-JP" dirty="0"/>
              <a:t>PC</a:t>
            </a:r>
            <a:r>
              <a:rPr lang="ja-JP" altLang="en-US" dirty="0"/>
              <a:t>側に送信する</a:t>
            </a:r>
            <a:endParaRPr kumimoji="1" lang="ja-JP" altLang="en-US" dirty="0"/>
          </a:p>
        </p:txBody>
      </p:sp>
      <p:sp>
        <p:nvSpPr>
          <p:cNvPr id="3" name="コンテンツ プレースホルダー 2">
            <a:extLst>
              <a:ext uri="{FF2B5EF4-FFF2-40B4-BE49-F238E27FC236}">
                <a16:creationId xmlns:a16="http://schemas.microsoft.com/office/drawing/2014/main" id="{ED12AED5-9AF0-472A-8387-6332D979AF8B}"/>
              </a:ext>
            </a:extLst>
          </p:cNvPr>
          <p:cNvSpPr>
            <a:spLocks noGrp="1"/>
          </p:cNvSpPr>
          <p:nvPr>
            <p:ph idx="1"/>
          </p:nvPr>
        </p:nvSpPr>
        <p:spPr>
          <a:xfrm>
            <a:off x="251520" y="1916832"/>
            <a:ext cx="8712968" cy="4752528"/>
          </a:xfrm>
        </p:spPr>
        <p:txBody>
          <a:bodyPr>
            <a:normAutofit lnSpcReduction="10000"/>
          </a:bodyPr>
          <a:lstStyle/>
          <a:p>
            <a:r>
              <a:rPr lang="ja-JP" altLang="en-US" dirty="0"/>
              <a:t>これをマスターするとできるようになること</a:t>
            </a:r>
            <a:r>
              <a:rPr lang="en-US" altLang="ja-JP" dirty="0"/>
              <a:t>(</a:t>
            </a:r>
            <a:r>
              <a:rPr lang="ja-JP" altLang="en-US" dirty="0"/>
              <a:t>例</a:t>
            </a:r>
            <a:r>
              <a:rPr lang="en-US" altLang="ja-JP" dirty="0"/>
              <a:t>)</a:t>
            </a:r>
          </a:p>
          <a:p>
            <a:pPr lvl="1"/>
            <a:r>
              <a:rPr kumimoji="1" lang="ja-JP" altLang="en-US" dirty="0"/>
              <a:t>無線通信で、センサーの測定値を</a:t>
            </a:r>
            <a:r>
              <a:rPr kumimoji="1" lang="en-US" altLang="ja-JP" dirty="0"/>
              <a:t>PC</a:t>
            </a:r>
            <a:r>
              <a:rPr kumimoji="1" lang="ja-JP" altLang="en-US" dirty="0"/>
              <a:t>側で目視で確認できる</a:t>
            </a:r>
            <a:endParaRPr kumimoji="1" lang="en-US" altLang="ja-JP" dirty="0"/>
          </a:p>
          <a:p>
            <a:pPr lvl="1"/>
            <a:r>
              <a:rPr lang="ja-JP" altLang="en-US" dirty="0"/>
              <a:t>無線通信で、センサーの測定値を</a:t>
            </a:r>
            <a:r>
              <a:rPr lang="en-US" altLang="ja-JP" dirty="0"/>
              <a:t>PC</a:t>
            </a:r>
            <a:r>
              <a:rPr lang="ja-JP" altLang="en-US" dirty="0"/>
              <a:t>上で実行しているプログラムで取り込むことができる</a:t>
            </a:r>
            <a:endParaRPr lang="en-US" altLang="ja-JP" dirty="0"/>
          </a:p>
          <a:p>
            <a:pPr lvl="2"/>
            <a:r>
              <a:rPr lang="ja-JP" altLang="en-US" dirty="0"/>
              <a:t>仮想</a:t>
            </a:r>
            <a:r>
              <a:rPr lang="en-US" altLang="ja-JP" dirty="0"/>
              <a:t>COM</a:t>
            </a:r>
            <a:r>
              <a:rPr lang="ja-JP" altLang="en-US" dirty="0"/>
              <a:t>ポートへアクセスするためのプログラミング技術も必要（多くの環境でライブラリ化されているので、比較的簡単にできます）</a:t>
            </a:r>
            <a:endParaRPr lang="en-US" altLang="ja-JP" dirty="0"/>
          </a:p>
          <a:p>
            <a:pPr lvl="1"/>
            <a:r>
              <a:rPr kumimoji="1" lang="ja-JP" altLang="en-US" dirty="0"/>
              <a:t>演習１と併せると、</a:t>
            </a:r>
            <a:r>
              <a:rPr kumimoji="1" lang="en-US" altLang="ja-JP" dirty="0"/>
              <a:t>PC</a:t>
            </a:r>
            <a:r>
              <a:rPr kumimoji="1" lang="ja-JP" altLang="en-US" dirty="0"/>
              <a:t>側のプログラムの指示で、必要なタイミングで必要な測定値を</a:t>
            </a:r>
            <a:r>
              <a:rPr lang="en-US" altLang="ja-JP" dirty="0"/>
              <a:t>ESP32</a:t>
            </a:r>
            <a:r>
              <a:rPr kumimoji="1" lang="ja-JP" altLang="en-US" dirty="0"/>
              <a:t>から</a:t>
            </a:r>
            <a:r>
              <a:rPr kumimoji="1" lang="en-US" altLang="ja-JP" dirty="0"/>
              <a:t>PC</a:t>
            </a:r>
            <a:r>
              <a:rPr kumimoji="1" lang="ja-JP" altLang="en-US" dirty="0"/>
              <a:t>へ送る</a:t>
            </a:r>
            <a:br>
              <a:rPr kumimoji="1" lang="en-US" altLang="ja-JP" dirty="0"/>
            </a:br>
            <a:r>
              <a:rPr kumimoji="1" lang="ja-JP" altLang="en-US" dirty="0"/>
              <a:t>ことができる</a:t>
            </a:r>
          </a:p>
        </p:txBody>
      </p:sp>
      <p:sp>
        <p:nvSpPr>
          <p:cNvPr id="4" name="スライド番号プレースホルダー 3">
            <a:extLst>
              <a:ext uri="{FF2B5EF4-FFF2-40B4-BE49-F238E27FC236}">
                <a16:creationId xmlns:a16="http://schemas.microsoft.com/office/drawing/2014/main" id="{DBA68C70-E0E5-4DFD-BA7A-70CD54D44E37}"/>
              </a:ext>
            </a:extLst>
          </p:cNvPr>
          <p:cNvSpPr>
            <a:spLocks noGrp="1"/>
          </p:cNvSpPr>
          <p:nvPr>
            <p:ph type="sldNum" sz="quarter" idx="12"/>
          </p:nvPr>
        </p:nvSpPr>
        <p:spPr/>
        <p:txBody>
          <a:bodyPr/>
          <a:lstStyle/>
          <a:p>
            <a:fld id="{8854AC9B-F1A4-44AC-91C9-17B69DA1014C}" type="slidenum">
              <a:rPr kumimoji="1" lang="ja-JP" altLang="en-US" smtClean="0"/>
              <a:t>20</a:t>
            </a:fld>
            <a:endParaRPr kumimoji="1" lang="ja-JP" altLang="en-US"/>
          </a:p>
        </p:txBody>
      </p:sp>
    </p:spTree>
    <p:extLst>
      <p:ext uri="{BB962C8B-B14F-4D97-AF65-F5344CB8AC3E}">
        <p14:creationId xmlns:p14="http://schemas.microsoft.com/office/powerpoint/2010/main" val="21938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86973-AFAA-4FF4-BBBC-C1646D71CC11}"/>
              </a:ext>
            </a:extLst>
          </p:cNvPr>
          <p:cNvSpPr>
            <a:spLocks noGrp="1"/>
          </p:cNvSpPr>
          <p:nvPr>
            <p:ph type="title"/>
          </p:nvPr>
        </p:nvSpPr>
        <p:spPr/>
        <p:txBody>
          <a:bodyPr>
            <a:normAutofit fontScale="90000"/>
          </a:bodyPr>
          <a:lstStyle/>
          <a:p>
            <a:r>
              <a:rPr kumimoji="1" lang="en-US" altLang="ja-JP" dirty="0"/>
              <a:t>ESP32</a:t>
            </a:r>
            <a:r>
              <a:rPr kumimoji="1" lang="ja-JP" altLang="en-US" dirty="0"/>
              <a:t>と</a:t>
            </a:r>
            <a:r>
              <a:rPr kumimoji="1" lang="en-US" altLang="ja-JP" dirty="0"/>
              <a:t>Bluetooth</a:t>
            </a:r>
            <a:r>
              <a:rPr kumimoji="1" lang="ja-JP" altLang="en-US" dirty="0"/>
              <a:t>モジュールをつなぐ</a:t>
            </a:r>
          </a:p>
        </p:txBody>
      </p:sp>
      <p:sp>
        <p:nvSpPr>
          <p:cNvPr id="3" name="コンテンツ プレースホルダー 2">
            <a:extLst>
              <a:ext uri="{FF2B5EF4-FFF2-40B4-BE49-F238E27FC236}">
                <a16:creationId xmlns:a16="http://schemas.microsoft.com/office/drawing/2014/main" id="{55F936CE-39EA-47E8-9347-AB590B2B6834}"/>
              </a:ext>
            </a:extLst>
          </p:cNvPr>
          <p:cNvSpPr>
            <a:spLocks noGrp="1"/>
          </p:cNvSpPr>
          <p:nvPr>
            <p:ph idx="1"/>
          </p:nvPr>
        </p:nvSpPr>
        <p:spPr/>
        <p:txBody>
          <a:bodyPr/>
          <a:lstStyle/>
          <a:p>
            <a:r>
              <a:rPr kumimoji="1" lang="en-US" altLang="ja-JP" dirty="0"/>
              <a:t>ESP32</a:t>
            </a:r>
            <a:r>
              <a:rPr kumimoji="1" lang="ja-JP" altLang="en-US" dirty="0"/>
              <a:t>のアナログ出力ピン（</a:t>
            </a:r>
            <a:r>
              <a:rPr kumimoji="1" lang="en-US" altLang="ja-JP" dirty="0"/>
              <a:t>25</a:t>
            </a:r>
            <a:r>
              <a:rPr kumimoji="1" lang="ja-JP" altLang="en-US" dirty="0"/>
              <a:t>番ピン）とアナログ入力ピン</a:t>
            </a:r>
            <a:r>
              <a:rPr lang="ja-JP" altLang="en-US" dirty="0"/>
              <a:t>（</a:t>
            </a:r>
            <a:r>
              <a:rPr lang="en-US" altLang="ja-JP" dirty="0"/>
              <a:t>32</a:t>
            </a:r>
            <a:r>
              <a:rPr lang="ja-JP" altLang="en-US" dirty="0"/>
              <a:t>番ピン）をつなぐ</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624641F-42C8-4990-B483-286A31774EAD}"/>
              </a:ext>
            </a:extLst>
          </p:cNvPr>
          <p:cNvSpPr>
            <a:spLocks noGrp="1"/>
          </p:cNvSpPr>
          <p:nvPr>
            <p:ph type="sldNum" sz="quarter" idx="12"/>
          </p:nvPr>
        </p:nvSpPr>
        <p:spPr/>
        <p:txBody>
          <a:bodyPr/>
          <a:lstStyle/>
          <a:p>
            <a:fld id="{8854AC9B-F1A4-44AC-91C9-17B69DA1014C}" type="slidenum">
              <a:rPr kumimoji="1" lang="ja-JP" altLang="en-US" smtClean="0"/>
              <a:t>21</a:t>
            </a:fld>
            <a:endParaRPr kumimoji="1" lang="ja-JP" altLang="en-US"/>
          </a:p>
        </p:txBody>
      </p:sp>
      <p:pic>
        <p:nvPicPr>
          <p:cNvPr id="3074" name="Picture 2">
            <a:extLst>
              <a:ext uri="{FF2B5EF4-FFF2-40B4-BE49-F238E27FC236}">
                <a16:creationId xmlns:a16="http://schemas.microsoft.com/office/drawing/2014/main" id="{2FAE1848-BD39-0826-8C88-26CEF520DF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51" b="11800"/>
          <a:stretch/>
        </p:blipFill>
        <p:spPr bwMode="auto">
          <a:xfrm rot="16200000">
            <a:off x="2643187" y="1505384"/>
            <a:ext cx="3857625" cy="5688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419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86973-AFAA-4FF4-BBBC-C1646D71CC11}"/>
              </a:ext>
            </a:extLst>
          </p:cNvPr>
          <p:cNvSpPr>
            <a:spLocks noGrp="1"/>
          </p:cNvSpPr>
          <p:nvPr>
            <p:ph type="title"/>
          </p:nvPr>
        </p:nvSpPr>
        <p:spPr/>
        <p:txBody>
          <a:bodyPr>
            <a:normAutofit fontScale="90000"/>
          </a:bodyPr>
          <a:lstStyle/>
          <a:p>
            <a:r>
              <a:rPr kumimoji="1" lang="en-US" altLang="ja-JP" dirty="0"/>
              <a:t>ESP32</a:t>
            </a:r>
            <a:r>
              <a:rPr kumimoji="1" lang="ja-JP" altLang="en-US" dirty="0"/>
              <a:t>のアナログ入力</a:t>
            </a:r>
            <a:r>
              <a:rPr kumimoji="1" lang="en-US" altLang="ja-JP" dirty="0"/>
              <a:t>/</a:t>
            </a:r>
            <a:r>
              <a:rPr kumimoji="1" lang="ja-JP" altLang="en-US" dirty="0"/>
              <a:t>出力</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5F936CE-39EA-47E8-9347-AB590B2B6834}"/>
                  </a:ext>
                </a:extLst>
              </p:cNvPr>
              <p:cNvSpPr>
                <a:spLocks noGrp="1"/>
              </p:cNvSpPr>
              <p:nvPr>
                <p:ph idx="1"/>
              </p:nvPr>
            </p:nvSpPr>
            <p:spPr/>
            <p:txBody>
              <a:bodyPr/>
              <a:lstStyle/>
              <a:p>
                <a:r>
                  <a:rPr kumimoji="1" lang="en-US" altLang="ja-JP" dirty="0"/>
                  <a:t>ESP32</a:t>
                </a:r>
                <a:r>
                  <a:rPr kumimoji="1" lang="ja-JP" altLang="en-US" dirty="0"/>
                  <a:t>のアナログ入力は</a:t>
                </a:r>
                <a:r>
                  <a:rPr kumimoji="1" lang="en-US" altLang="ja-JP" dirty="0"/>
                  <a:t>3.3 V</a:t>
                </a:r>
                <a:r>
                  <a:rPr kumimoji="1" lang="ja-JP" altLang="en-US" dirty="0"/>
                  <a:t>を上限として，</a:t>
                </a:r>
                <a:r>
                  <a:rPr kumimoji="1" lang="en-US" altLang="ja-JP" dirty="0"/>
                  <a:t>12bit</a:t>
                </a:r>
                <a:r>
                  <a:rPr kumimoji="1" lang="ja-JP" altLang="en-US" dirty="0"/>
                  <a:t>で表現される</a:t>
                </a:r>
                <a:endParaRPr kumimoji="1" lang="en-US" altLang="ja-JP" dirty="0"/>
              </a:p>
              <a:p>
                <a:pPr lvl="1">
                  <a:buFont typeface="Wingdings" panose="05000000000000000000" pitchFamily="2" charset="2"/>
                  <a:buChar char="Ø"/>
                </a:pPr>
                <a:r>
                  <a:rPr kumimoji="1" lang="en-US" altLang="ja-JP" dirty="0"/>
                  <a:t> 0</a:t>
                </a:r>
                <a:r>
                  <a:rPr kumimoji="1" lang="ja-JP" altLang="en-US" dirty="0"/>
                  <a:t>（</a:t>
                </a:r>
                <a:r>
                  <a:rPr kumimoji="1" lang="en-US" altLang="ja-JP" dirty="0"/>
                  <a:t>0 V</a:t>
                </a:r>
                <a:r>
                  <a:rPr kumimoji="1" lang="ja-JP" altLang="en-US" dirty="0"/>
                  <a:t>）</a:t>
                </a:r>
                <a:r>
                  <a:rPr kumimoji="1" lang="en-US" altLang="ja-JP" dirty="0"/>
                  <a:t> </a:t>
                </a:r>
                <a:r>
                  <a:rPr lang="ja-JP" altLang="en-US" dirty="0"/>
                  <a:t>～</a:t>
                </a:r>
                <a:r>
                  <a:rPr lang="en-US" altLang="ja-JP" dirty="0"/>
                  <a:t>4095</a:t>
                </a:r>
                <a:r>
                  <a:rPr lang="ja-JP" altLang="en-US" dirty="0"/>
                  <a:t>（</a:t>
                </a:r>
                <a:r>
                  <a:rPr lang="en-US" altLang="ja-JP" dirty="0"/>
                  <a:t>3.3 V</a:t>
                </a:r>
                <a:r>
                  <a:rPr lang="ja-JP" altLang="en-US" dirty="0"/>
                  <a:t>）</a:t>
                </a:r>
                <a:endParaRPr lang="en-US" altLang="ja-JP" dirty="0"/>
              </a:p>
              <a:p>
                <a:pPr lvl="1">
                  <a:buFont typeface="Wingdings" panose="05000000000000000000" pitchFamily="2" charset="2"/>
                  <a:buChar char="Ø"/>
                </a:pPr>
                <a14:m>
                  <m:oMath xmlns:m="http://schemas.openxmlformats.org/officeDocument/2006/math">
                    <m:r>
                      <a:rPr kumimoji="1" lang="en-US" altLang="ja-JP" b="0" i="1" smtClean="0">
                        <a:latin typeface="Cambria Math" panose="02040503050406030204" pitchFamily="18" charset="0"/>
                      </a:rPr>
                      <m:t>1030=</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1030</m:t>
                        </m:r>
                      </m:num>
                      <m:den>
                        <m:r>
                          <a:rPr kumimoji="1" lang="en-US" altLang="ja-JP" b="0" i="1" smtClean="0">
                            <a:latin typeface="Cambria Math" panose="02040503050406030204" pitchFamily="18" charset="0"/>
                          </a:rPr>
                          <m:t>4096</m:t>
                        </m:r>
                      </m:den>
                    </m:f>
                    <m:r>
                      <a:rPr kumimoji="1" lang="en-US" altLang="ja-JP" b="0" i="1" smtClean="0">
                        <a:latin typeface="Cambria Math" panose="02040503050406030204" pitchFamily="18" charset="0"/>
                        <a:ea typeface="Cambria Math" panose="02040503050406030204" pitchFamily="18" charset="0"/>
                      </a:rPr>
                      <m:t>×3.3=0.83 </m:t>
                    </m:r>
                    <m:r>
                      <m:rPr>
                        <m:sty m:val="p"/>
                      </m:rPr>
                      <a:rPr kumimoji="1" lang="en-US" altLang="ja-JP" b="0" i="0" smtClean="0">
                        <a:latin typeface="Cambria Math" panose="02040503050406030204" pitchFamily="18" charset="0"/>
                        <a:ea typeface="Cambria Math" panose="02040503050406030204" pitchFamily="18" charset="0"/>
                      </a:rPr>
                      <m:t>V</m:t>
                    </m:r>
                  </m:oMath>
                </a14:m>
                <a:endParaRPr kumimoji="1" lang="en-US" altLang="ja-JP" dirty="0"/>
              </a:p>
              <a:p>
                <a:r>
                  <a:rPr kumimoji="1" lang="en-US" altLang="ja-JP" dirty="0"/>
                  <a:t>ESP32</a:t>
                </a:r>
                <a:r>
                  <a:rPr kumimoji="1" lang="ja-JP" altLang="en-US" dirty="0"/>
                  <a:t>のアナログ</a:t>
                </a:r>
                <a:r>
                  <a:rPr lang="ja-JP" altLang="en-US" dirty="0"/>
                  <a:t>出力</a:t>
                </a:r>
                <a:r>
                  <a:rPr kumimoji="1" lang="ja-JP" altLang="en-US" dirty="0"/>
                  <a:t>は</a:t>
                </a:r>
                <a:r>
                  <a:rPr kumimoji="1" lang="en-US" altLang="ja-JP" dirty="0"/>
                  <a:t>3.3 V</a:t>
                </a:r>
                <a:r>
                  <a:rPr kumimoji="1" lang="ja-JP" altLang="en-US" dirty="0"/>
                  <a:t>を上限として，</a:t>
                </a:r>
                <a:r>
                  <a:rPr kumimoji="1" lang="en-US" altLang="ja-JP" dirty="0"/>
                  <a:t>8bit</a:t>
                </a:r>
                <a:r>
                  <a:rPr kumimoji="1" lang="ja-JP" altLang="en-US" dirty="0"/>
                  <a:t>で表現される</a:t>
                </a:r>
                <a:endParaRPr kumimoji="1" lang="en-US" altLang="ja-JP" dirty="0"/>
              </a:p>
              <a:p>
                <a:pPr lvl="1">
                  <a:buFont typeface="Wingdings" panose="05000000000000000000" pitchFamily="2" charset="2"/>
                  <a:buChar char="Ø"/>
                </a:pPr>
                <a:r>
                  <a:rPr kumimoji="1" lang="en-US" altLang="ja-JP" dirty="0"/>
                  <a:t> 0</a:t>
                </a:r>
                <a:r>
                  <a:rPr kumimoji="1" lang="ja-JP" altLang="en-US" dirty="0"/>
                  <a:t>（</a:t>
                </a:r>
                <a:r>
                  <a:rPr kumimoji="1" lang="en-US" altLang="ja-JP" dirty="0"/>
                  <a:t>0 V</a:t>
                </a:r>
                <a:r>
                  <a:rPr kumimoji="1" lang="ja-JP" altLang="en-US" dirty="0"/>
                  <a:t>）</a:t>
                </a:r>
                <a:r>
                  <a:rPr kumimoji="1" lang="en-US" altLang="ja-JP" dirty="0"/>
                  <a:t> </a:t>
                </a:r>
                <a:r>
                  <a:rPr lang="ja-JP" altLang="en-US" dirty="0"/>
                  <a:t>～</a:t>
                </a:r>
                <a:r>
                  <a:rPr lang="en-US" altLang="ja-JP" dirty="0"/>
                  <a:t>255</a:t>
                </a:r>
                <a:r>
                  <a:rPr lang="ja-JP" altLang="en-US" dirty="0"/>
                  <a:t>（</a:t>
                </a:r>
                <a:r>
                  <a:rPr lang="en-US" altLang="ja-JP" dirty="0"/>
                  <a:t>3.3 V</a:t>
                </a:r>
                <a:r>
                  <a:rPr lang="ja-JP" altLang="en-US" dirty="0"/>
                  <a:t>）</a:t>
                </a:r>
                <a:endParaRPr lang="en-US" altLang="ja-JP" dirty="0"/>
              </a:p>
              <a:p>
                <a:pPr lvl="1">
                  <a:buFont typeface="Wingdings" panose="05000000000000000000" pitchFamily="2" charset="2"/>
                  <a:buChar char="Ø"/>
                </a:pPr>
                <a14:m>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30</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130</m:t>
                        </m:r>
                      </m:num>
                      <m:den>
                        <m:r>
                          <a:rPr kumimoji="1" lang="en-US" altLang="ja-JP" b="0" i="1" smtClean="0">
                            <a:latin typeface="Cambria Math" panose="02040503050406030204" pitchFamily="18" charset="0"/>
                          </a:rPr>
                          <m:t>256</m:t>
                        </m:r>
                      </m:den>
                    </m:f>
                    <m:r>
                      <a:rPr kumimoji="1" lang="en-US" altLang="ja-JP" b="0" i="1" smtClean="0">
                        <a:latin typeface="Cambria Math" panose="02040503050406030204" pitchFamily="18" charset="0"/>
                        <a:ea typeface="Cambria Math" panose="02040503050406030204" pitchFamily="18" charset="0"/>
                      </a:rPr>
                      <m:t>×3.3=1.68 </m:t>
                    </m:r>
                    <m:r>
                      <m:rPr>
                        <m:sty m:val="p"/>
                      </m:rPr>
                      <a:rPr kumimoji="1" lang="en-US" altLang="ja-JP" b="0" i="0" smtClean="0">
                        <a:latin typeface="Cambria Math" panose="02040503050406030204" pitchFamily="18" charset="0"/>
                        <a:ea typeface="Cambria Math" panose="02040503050406030204" pitchFamily="18" charset="0"/>
                      </a:rPr>
                      <m:t>V</m:t>
                    </m:r>
                  </m:oMath>
                </a14:m>
                <a:endParaRPr kumimoji="1" lang="en-US" altLang="ja-JP" dirty="0"/>
              </a:p>
              <a:p>
                <a:pPr lvl="1">
                  <a:buFont typeface="Wingdings" panose="05000000000000000000" pitchFamily="2" charset="2"/>
                  <a:buChar char="Ø"/>
                </a:pPr>
                <a:endParaRPr kumimoji="1"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5F936CE-39EA-47E8-9347-AB590B2B6834}"/>
                  </a:ext>
                </a:extLst>
              </p:cNvPr>
              <p:cNvSpPr>
                <a:spLocks noGrp="1" noRot="1" noChangeAspect="1" noMove="1" noResize="1" noEditPoints="1" noAdjustHandles="1" noChangeArrowheads="1" noChangeShapeType="1" noTextEdit="1"/>
              </p:cNvSpPr>
              <p:nvPr>
                <p:ph idx="1"/>
              </p:nvPr>
            </p:nvSpPr>
            <p:spPr>
              <a:blipFill>
                <a:blip r:embed="rId2"/>
                <a:stretch>
                  <a:fillRect l="-1608" t="-195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624641F-42C8-4990-B483-286A31774EAD}"/>
              </a:ext>
            </a:extLst>
          </p:cNvPr>
          <p:cNvSpPr>
            <a:spLocks noGrp="1"/>
          </p:cNvSpPr>
          <p:nvPr>
            <p:ph type="sldNum" sz="quarter" idx="12"/>
          </p:nvPr>
        </p:nvSpPr>
        <p:spPr/>
        <p:txBody>
          <a:bodyPr/>
          <a:lstStyle/>
          <a:p>
            <a:fld id="{8854AC9B-F1A4-44AC-91C9-17B69DA1014C}" type="slidenum">
              <a:rPr kumimoji="1" lang="ja-JP" altLang="en-US" smtClean="0"/>
              <a:t>22</a:t>
            </a:fld>
            <a:endParaRPr kumimoji="1" lang="ja-JP" altLang="en-US"/>
          </a:p>
        </p:txBody>
      </p:sp>
    </p:spTree>
    <p:extLst>
      <p:ext uri="{BB962C8B-B14F-4D97-AF65-F5344CB8AC3E}">
        <p14:creationId xmlns:p14="http://schemas.microsoft.com/office/powerpoint/2010/main" val="2261178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13E11-7142-42E3-BEE9-7853B4F975E1}"/>
              </a:ext>
            </a:extLst>
          </p:cNvPr>
          <p:cNvSpPr>
            <a:spLocks noGrp="1"/>
          </p:cNvSpPr>
          <p:nvPr>
            <p:ph type="title"/>
          </p:nvPr>
        </p:nvSpPr>
        <p:spPr/>
        <p:txBody>
          <a:bodyPr>
            <a:normAutofit fontScale="90000"/>
          </a:bodyPr>
          <a:lstStyle/>
          <a:p>
            <a:r>
              <a:rPr kumimoji="1" lang="en-US" altLang="ja-JP" dirty="0"/>
              <a:t>ESP32</a:t>
            </a:r>
            <a:r>
              <a:rPr kumimoji="1" lang="ja-JP" altLang="en-US" dirty="0"/>
              <a:t>スケッチ</a:t>
            </a:r>
            <a:r>
              <a:rPr kumimoji="1" lang="en-US" altLang="ja-JP" dirty="0"/>
              <a:t>(sample2)</a:t>
            </a:r>
            <a:r>
              <a:rPr kumimoji="1" lang="ja-JP" altLang="en-US" dirty="0"/>
              <a:t>の理解</a:t>
            </a:r>
          </a:p>
        </p:txBody>
      </p:sp>
      <p:sp>
        <p:nvSpPr>
          <p:cNvPr id="4" name="スライド番号プレースホルダー 3">
            <a:extLst>
              <a:ext uri="{FF2B5EF4-FFF2-40B4-BE49-F238E27FC236}">
                <a16:creationId xmlns:a16="http://schemas.microsoft.com/office/drawing/2014/main" id="{54A61D3F-FFE7-4700-AABA-76EC7503DE3D}"/>
              </a:ext>
            </a:extLst>
          </p:cNvPr>
          <p:cNvSpPr>
            <a:spLocks noGrp="1"/>
          </p:cNvSpPr>
          <p:nvPr>
            <p:ph type="sldNum" sz="quarter" idx="12"/>
          </p:nvPr>
        </p:nvSpPr>
        <p:spPr/>
        <p:txBody>
          <a:bodyPr/>
          <a:lstStyle/>
          <a:p>
            <a:fld id="{8854AC9B-F1A4-44AC-91C9-17B69DA1014C}" type="slidenum">
              <a:rPr kumimoji="1" lang="ja-JP" altLang="en-US" smtClean="0"/>
              <a:t>23</a:t>
            </a:fld>
            <a:endParaRPr kumimoji="1" lang="ja-JP" altLang="en-US"/>
          </a:p>
        </p:txBody>
      </p:sp>
      <p:sp>
        <p:nvSpPr>
          <p:cNvPr id="5" name="テキスト ボックス 4">
            <a:extLst>
              <a:ext uri="{FF2B5EF4-FFF2-40B4-BE49-F238E27FC236}">
                <a16:creationId xmlns:a16="http://schemas.microsoft.com/office/drawing/2014/main" id="{31CAB59C-0D40-4306-985F-A8C5324482F0}"/>
              </a:ext>
            </a:extLst>
          </p:cNvPr>
          <p:cNvSpPr txBox="1"/>
          <p:nvPr/>
        </p:nvSpPr>
        <p:spPr>
          <a:xfrm>
            <a:off x="251520" y="894730"/>
            <a:ext cx="4060727" cy="5047536"/>
          </a:xfrm>
          <a:prstGeom prst="rect">
            <a:avLst/>
          </a:prstGeom>
          <a:noFill/>
        </p:spPr>
        <p:txBody>
          <a:bodyPr wrap="none" rtlCol="0">
            <a:spAutoFit/>
          </a:bodyPr>
          <a:lstStyle/>
          <a:p>
            <a:r>
              <a:rPr lang="fi-FI" altLang="ja-JP" sz="1400" b="0" dirty="0">
                <a:solidFill>
                  <a:srgbClr val="728E00"/>
                </a:solidFill>
                <a:effectLst/>
                <a:latin typeface="Consolas" panose="020B0609020204030204" pitchFamily="49" charset="0"/>
              </a:rPr>
              <a:t>#include</a:t>
            </a:r>
            <a:r>
              <a:rPr lang="fi-FI" altLang="ja-JP" sz="1400" b="0" dirty="0">
                <a:solidFill>
                  <a:srgbClr val="4E5B61"/>
                </a:solidFill>
                <a:effectLst/>
                <a:latin typeface="Consolas" panose="020B0609020204030204" pitchFamily="49" charset="0"/>
              </a:rPr>
              <a:t> </a:t>
            </a:r>
            <a:r>
              <a:rPr lang="fi-FI" altLang="ja-JP" sz="1400" b="0" dirty="0">
                <a:solidFill>
                  <a:srgbClr val="005C5F"/>
                </a:solidFill>
                <a:effectLst/>
                <a:latin typeface="Consolas" panose="020B0609020204030204" pitchFamily="49" charset="0"/>
              </a:rPr>
              <a:t>"BluetoothSerial.h"</a:t>
            </a:r>
            <a:endParaRPr lang="fi-FI" altLang="ja-JP" sz="1400" b="0" dirty="0">
              <a:solidFill>
                <a:srgbClr val="4E5B61"/>
              </a:solidFill>
              <a:effectLst/>
              <a:latin typeface="Consolas" panose="020B0609020204030204" pitchFamily="49" charset="0"/>
            </a:endParaRPr>
          </a:p>
          <a:p>
            <a:r>
              <a:rPr lang="fi-FI" altLang="ja-JP" sz="1400" b="0" dirty="0">
                <a:solidFill>
                  <a:srgbClr val="728E00"/>
                </a:solidFill>
                <a:effectLst/>
                <a:latin typeface="Consolas" panose="020B0609020204030204" pitchFamily="49" charset="0"/>
              </a:rPr>
              <a:t>#define</a:t>
            </a:r>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OUT_vol</a:t>
            </a:r>
            <a:r>
              <a:rPr lang="fi-FI" altLang="ja-JP" sz="1400" b="0" dirty="0">
                <a:solidFill>
                  <a:srgbClr val="4E5B61"/>
                </a:solidFill>
                <a:effectLst/>
                <a:latin typeface="Consolas" panose="020B0609020204030204" pitchFamily="49" charset="0"/>
              </a:rPr>
              <a:t> </a:t>
            </a:r>
            <a:r>
              <a:rPr lang="fi-FI" altLang="ja-JP" sz="1400" b="0" dirty="0">
                <a:solidFill>
                  <a:srgbClr val="005C5F"/>
                </a:solidFill>
                <a:effectLst/>
                <a:latin typeface="Consolas" panose="020B0609020204030204" pitchFamily="49" charset="0"/>
              </a:rPr>
              <a:t>25</a:t>
            </a:r>
            <a:endParaRPr lang="fi-FI" altLang="ja-JP" sz="1400" b="0" dirty="0">
              <a:solidFill>
                <a:srgbClr val="4E5B61"/>
              </a:solidFill>
              <a:effectLst/>
              <a:latin typeface="Consolas" panose="020B0609020204030204" pitchFamily="49" charset="0"/>
            </a:endParaRPr>
          </a:p>
          <a:p>
            <a:r>
              <a:rPr lang="fi-FI" altLang="ja-JP" sz="1400" b="0" dirty="0">
                <a:solidFill>
                  <a:srgbClr val="728E00"/>
                </a:solidFill>
                <a:effectLst/>
                <a:latin typeface="Consolas" panose="020B0609020204030204" pitchFamily="49" charset="0"/>
              </a:rPr>
              <a:t>#define</a:t>
            </a:r>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IN_vol</a:t>
            </a:r>
            <a:r>
              <a:rPr lang="fi-FI" altLang="ja-JP" sz="1400" b="0" dirty="0">
                <a:solidFill>
                  <a:srgbClr val="4E5B61"/>
                </a:solidFill>
                <a:effectLst/>
                <a:latin typeface="Consolas" panose="020B0609020204030204" pitchFamily="49" charset="0"/>
              </a:rPr>
              <a:t> </a:t>
            </a:r>
            <a:r>
              <a:rPr lang="fi-FI" altLang="ja-JP" sz="1400" b="0" dirty="0">
                <a:solidFill>
                  <a:srgbClr val="005C5F"/>
                </a:solidFill>
                <a:effectLst/>
                <a:latin typeface="Consolas" panose="020B0609020204030204" pitchFamily="49" charset="0"/>
              </a:rPr>
              <a:t>32</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BluetoothSerial SerialBT;</a:t>
            </a:r>
          </a:p>
          <a:p>
            <a:br>
              <a:rPr lang="fi-FI" altLang="ja-JP" sz="1400" b="0" dirty="0">
                <a:solidFill>
                  <a:srgbClr val="4E5B61"/>
                </a:solidFill>
                <a:effectLst/>
                <a:latin typeface="Consolas" panose="020B0609020204030204" pitchFamily="49" charset="0"/>
              </a:rPr>
            </a:br>
            <a:r>
              <a:rPr lang="fi-FI" altLang="ja-JP" sz="1400" b="0" dirty="0">
                <a:solidFill>
                  <a:srgbClr val="00979D"/>
                </a:solidFill>
                <a:effectLst/>
                <a:latin typeface="Consolas" panose="020B0609020204030204" pitchFamily="49" charset="0"/>
              </a:rPr>
              <a:t>void</a:t>
            </a:r>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setup</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 </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SerialBT</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begin</a:t>
            </a:r>
            <a:r>
              <a:rPr lang="fi-FI" altLang="ja-JP" sz="1400" b="0" dirty="0">
                <a:solidFill>
                  <a:srgbClr val="434F54"/>
                </a:solidFill>
                <a:effectLst/>
                <a:latin typeface="Consolas" panose="020B0609020204030204" pitchFamily="49" charset="0"/>
              </a:rPr>
              <a:t>(</a:t>
            </a:r>
            <a:r>
              <a:rPr lang="fi-FI" altLang="ja-JP" sz="1400" b="0" dirty="0">
                <a:solidFill>
                  <a:srgbClr val="005C5F"/>
                </a:solidFill>
                <a:effectLst/>
                <a:latin typeface="Consolas" panose="020B0609020204030204" pitchFamily="49" charset="0"/>
              </a:rPr>
              <a:t>"ESP32test"</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r>
              <a:rPr lang="fi-FI" altLang="ja-JP" sz="1400" b="0" dirty="0">
                <a:solidFill>
                  <a:srgbClr val="95A5A6"/>
                </a:solidFill>
                <a:effectLst/>
                <a:latin typeface="Consolas" panose="020B0609020204030204" pitchFamily="49" charset="0"/>
              </a:rPr>
              <a:t> </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Serial</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begin</a:t>
            </a:r>
            <a:r>
              <a:rPr lang="fi-FI" altLang="ja-JP" sz="1400" b="0" dirty="0">
                <a:solidFill>
                  <a:srgbClr val="434F54"/>
                </a:solidFill>
                <a:effectLst/>
                <a:latin typeface="Consolas" panose="020B0609020204030204" pitchFamily="49" charset="0"/>
              </a:rPr>
              <a:t>(</a:t>
            </a:r>
            <a:r>
              <a:rPr lang="fi-FI" altLang="ja-JP" sz="1400" b="0" dirty="0">
                <a:solidFill>
                  <a:srgbClr val="005C5F"/>
                </a:solidFill>
                <a:effectLst/>
                <a:latin typeface="Consolas" panose="020B0609020204030204" pitchFamily="49" charset="0"/>
              </a:rPr>
              <a:t>115200</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pinMode</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OUT_vol, OUTPUT</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pinMode</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IN_vol,ANALOG</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br>
              <a:rPr lang="fi-FI" altLang="ja-JP" sz="1400" b="0" dirty="0">
                <a:solidFill>
                  <a:srgbClr val="4E5B61"/>
                </a:solidFill>
                <a:effectLst/>
                <a:latin typeface="Consolas" panose="020B0609020204030204" pitchFamily="49" charset="0"/>
              </a:rPr>
            </a:br>
            <a:r>
              <a:rPr lang="fi-FI" altLang="ja-JP" sz="1400" b="0" dirty="0">
                <a:solidFill>
                  <a:srgbClr val="00979D"/>
                </a:solidFill>
                <a:effectLst/>
                <a:latin typeface="Consolas" panose="020B0609020204030204" pitchFamily="49" charset="0"/>
              </a:rPr>
              <a:t>void</a:t>
            </a:r>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loop</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 </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dacWrite</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OUT_vol,</a:t>
            </a:r>
            <a:r>
              <a:rPr lang="fi-FI" altLang="ja-JP" sz="1400" b="0" dirty="0">
                <a:solidFill>
                  <a:srgbClr val="005C5F"/>
                </a:solidFill>
                <a:effectLst/>
                <a:latin typeface="Consolas" panose="020B0609020204030204" pitchFamily="49" charset="0"/>
              </a:rPr>
              <a:t>0</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SerialBT</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println</a:t>
            </a:r>
            <a:r>
              <a:rPr lang="fi-FI" altLang="ja-JP" sz="1400" b="0" dirty="0">
                <a:solidFill>
                  <a:srgbClr val="434F54"/>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analogRead</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IN_vol</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delay</a:t>
            </a:r>
            <a:r>
              <a:rPr lang="fi-FI" altLang="ja-JP" sz="1400" b="0" dirty="0">
                <a:solidFill>
                  <a:srgbClr val="434F54"/>
                </a:solidFill>
                <a:effectLst/>
                <a:latin typeface="Consolas" panose="020B0609020204030204" pitchFamily="49" charset="0"/>
              </a:rPr>
              <a:t>(</a:t>
            </a:r>
            <a:r>
              <a:rPr lang="fi-FI" altLang="ja-JP" sz="1400" b="0" dirty="0">
                <a:solidFill>
                  <a:srgbClr val="005C5F"/>
                </a:solidFill>
                <a:effectLst/>
                <a:latin typeface="Consolas" panose="020B0609020204030204" pitchFamily="49" charset="0"/>
              </a:rPr>
              <a:t>1000</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dacWrite</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OUT_vol,</a:t>
            </a:r>
            <a:r>
              <a:rPr lang="fi-FI" altLang="ja-JP" sz="1400" b="0" dirty="0">
                <a:solidFill>
                  <a:srgbClr val="005C5F"/>
                </a:solidFill>
                <a:effectLst/>
                <a:latin typeface="Consolas" panose="020B0609020204030204" pitchFamily="49" charset="0"/>
              </a:rPr>
              <a:t>128</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SerialBT</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println</a:t>
            </a:r>
            <a:r>
              <a:rPr lang="fi-FI" altLang="ja-JP" sz="1400" b="0" dirty="0">
                <a:solidFill>
                  <a:srgbClr val="434F54"/>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analogRead</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IN_vol</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delay</a:t>
            </a:r>
            <a:r>
              <a:rPr lang="fi-FI" altLang="ja-JP" sz="1400" b="0" dirty="0">
                <a:solidFill>
                  <a:srgbClr val="434F54"/>
                </a:solidFill>
                <a:effectLst/>
                <a:latin typeface="Consolas" panose="020B0609020204030204" pitchFamily="49" charset="0"/>
              </a:rPr>
              <a:t>(</a:t>
            </a:r>
            <a:r>
              <a:rPr lang="fi-FI" altLang="ja-JP" sz="1400" b="0" dirty="0">
                <a:solidFill>
                  <a:srgbClr val="005C5F"/>
                </a:solidFill>
                <a:effectLst/>
                <a:latin typeface="Consolas" panose="020B0609020204030204" pitchFamily="49" charset="0"/>
              </a:rPr>
              <a:t>1000</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dacWrite</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OUT_vol,</a:t>
            </a:r>
            <a:r>
              <a:rPr lang="fi-FI" altLang="ja-JP" sz="1400" b="0" dirty="0">
                <a:solidFill>
                  <a:srgbClr val="005C5F"/>
                </a:solidFill>
                <a:effectLst/>
                <a:latin typeface="Consolas" panose="020B0609020204030204" pitchFamily="49" charset="0"/>
              </a:rPr>
              <a:t>250</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SerialBT</a:t>
            </a:r>
            <a:r>
              <a:rPr lang="fi-FI" altLang="ja-JP" sz="1400" b="0" dirty="0">
                <a:solidFill>
                  <a:srgbClr val="4E5B61"/>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println</a:t>
            </a:r>
            <a:r>
              <a:rPr lang="fi-FI" altLang="ja-JP" sz="1400" b="0" dirty="0">
                <a:solidFill>
                  <a:srgbClr val="434F54"/>
                </a:solidFill>
                <a:effectLst/>
                <a:latin typeface="Consolas" panose="020B0609020204030204" pitchFamily="49" charset="0"/>
              </a:rPr>
              <a:t>(</a:t>
            </a:r>
            <a:r>
              <a:rPr lang="fi-FI" altLang="ja-JP" sz="1400" b="0" dirty="0">
                <a:solidFill>
                  <a:srgbClr val="D35400"/>
                </a:solidFill>
                <a:effectLst/>
                <a:latin typeface="Consolas" panose="020B0609020204030204" pitchFamily="49" charset="0"/>
              </a:rPr>
              <a:t>analogRead</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IN_vol</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D35400"/>
                </a:solidFill>
                <a:effectLst/>
                <a:latin typeface="Consolas" panose="020B0609020204030204" pitchFamily="49" charset="0"/>
              </a:rPr>
              <a:t>delay</a:t>
            </a:r>
            <a:r>
              <a:rPr lang="fi-FI" altLang="ja-JP" sz="1400" b="0" dirty="0">
                <a:solidFill>
                  <a:srgbClr val="434F54"/>
                </a:solidFill>
                <a:effectLst/>
                <a:latin typeface="Consolas" panose="020B0609020204030204" pitchFamily="49" charset="0"/>
              </a:rPr>
              <a:t>(</a:t>
            </a:r>
            <a:r>
              <a:rPr lang="fi-FI" altLang="ja-JP" sz="1400" b="0" dirty="0">
                <a:solidFill>
                  <a:srgbClr val="005C5F"/>
                </a:solidFill>
                <a:effectLst/>
                <a:latin typeface="Consolas" panose="020B0609020204030204" pitchFamily="49" charset="0"/>
              </a:rPr>
              <a:t>1000</a:t>
            </a:r>
            <a:r>
              <a:rPr lang="fi-FI" altLang="ja-JP" sz="1400" b="0" dirty="0">
                <a:solidFill>
                  <a:srgbClr val="434F54"/>
                </a:solidFill>
                <a:effectLst/>
                <a:latin typeface="Consolas" panose="020B0609020204030204" pitchFamily="49" charset="0"/>
              </a:rPr>
              <a:t>)</a:t>
            </a:r>
            <a:r>
              <a:rPr lang="fi-FI" altLang="ja-JP" sz="1400" b="0" dirty="0">
                <a:solidFill>
                  <a:srgbClr val="4E5B61"/>
                </a:solidFill>
                <a:effectLst/>
                <a:latin typeface="Consolas" panose="020B0609020204030204" pitchFamily="49" charset="0"/>
              </a:rPr>
              <a:t>;</a:t>
            </a:r>
          </a:p>
          <a:p>
            <a:r>
              <a:rPr lang="fi-FI" altLang="ja-JP" sz="1400" b="0" dirty="0">
                <a:solidFill>
                  <a:srgbClr val="4E5B61"/>
                </a:solidFill>
                <a:effectLst/>
                <a:latin typeface="Consolas" panose="020B0609020204030204" pitchFamily="49" charset="0"/>
              </a:rPr>
              <a:t>  </a:t>
            </a:r>
            <a:r>
              <a:rPr lang="fi-FI" altLang="ja-JP" sz="1400" b="0" dirty="0">
                <a:solidFill>
                  <a:srgbClr val="434F54"/>
                </a:solidFill>
                <a:effectLst/>
                <a:latin typeface="Consolas" panose="020B0609020204030204" pitchFamily="49" charset="0"/>
              </a:rPr>
              <a:t>}</a:t>
            </a:r>
            <a:endParaRPr lang="fi-FI" altLang="ja-JP" sz="1400" b="0" dirty="0">
              <a:solidFill>
                <a:srgbClr val="4E5B61"/>
              </a:solidFill>
              <a:effectLst/>
              <a:latin typeface="Consolas" panose="020B0609020204030204" pitchFamily="49" charset="0"/>
            </a:endParaRPr>
          </a:p>
        </p:txBody>
      </p:sp>
      <p:cxnSp>
        <p:nvCxnSpPr>
          <p:cNvPr id="7" name="直線コネクタ 6">
            <a:extLst>
              <a:ext uri="{FF2B5EF4-FFF2-40B4-BE49-F238E27FC236}">
                <a16:creationId xmlns:a16="http://schemas.microsoft.com/office/drawing/2014/main" id="{23EE2F7F-62DD-42F4-9C59-46386DC5CFF4}"/>
              </a:ext>
            </a:extLst>
          </p:cNvPr>
          <p:cNvCxnSpPr>
            <a:cxnSpLocks/>
          </p:cNvCxnSpPr>
          <p:nvPr/>
        </p:nvCxnSpPr>
        <p:spPr>
          <a:xfrm>
            <a:off x="4572000" y="894730"/>
            <a:ext cx="0" cy="56975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吹き出し: 四角形 9">
            <a:extLst>
              <a:ext uri="{FF2B5EF4-FFF2-40B4-BE49-F238E27FC236}">
                <a16:creationId xmlns:a16="http://schemas.microsoft.com/office/drawing/2014/main" id="{D0504CC9-576E-B891-5298-2D1DA2FD9811}"/>
              </a:ext>
            </a:extLst>
          </p:cNvPr>
          <p:cNvSpPr/>
          <p:nvPr/>
        </p:nvSpPr>
        <p:spPr>
          <a:xfrm>
            <a:off x="5024082" y="971823"/>
            <a:ext cx="3385719" cy="1017017"/>
          </a:xfrm>
          <a:prstGeom prst="wedgeRectCallout">
            <a:avLst>
              <a:gd name="adj1" fmla="val -113440"/>
              <a:gd name="adj2" fmla="val 73583"/>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ここの名前は先ほどと同じ</a:t>
            </a:r>
            <a:br>
              <a:rPr lang="en-US" altLang="ja-JP" b="1" dirty="0">
                <a:solidFill>
                  <a:schemeClr val="tx1"/>
                </a:solidFill>
              </a:rPr>
            </a:br>
            <a:r>
              <a:rPr lang="ja-JP" altLang="en-US" b="1" dirty="0">
                <a:solidFill>
                  <a:schemeClr val="tx1"/>
                </a:solidFill>
              </a:rPr>
              <a:t>“出席番号</a:t>
            </a:r>
            <a:r>
              <a:rPr lang="en-US" altLang="ja-JP" b="1" dirty="0">
                <a:solidFill>
                  <a:schemeClr val="tx1"/>
                </a:solidFill>
              </a:rPr>
              <a:t>ESP32</a:t>
            </a: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に変更してください</a:t>
            </a:r>
            <a:endParaRPr lang="en-US" altLang="ja-JP" b="1" dirty="0">
              <a:solidFill>
                <a:schemeClr val="tx1"/>
              </a:solidFill>
            </a:endParaRPr>
          </a:p>
        </p:txBody>
      </p:sp>
      <p:sp>
        <p:nvSpPr>
          <p:cNvPr id="12" name="吹き出し: 四角形 11">
            <a:extLst>
              <a:ext uri="{FF2B5EF4-FFF2-40B4-BE49-F238E27FC236}">
                <a16:creationId xmlns:a16="http://schemas.microsoft.com/office/drawing/2014/main" id="{7755631E-982B-7268-5677-370DCCA39C38}"/>
              </a:ext>
            </a:extLst>
          </p:cNvPr>
          <p:cNvSpPr/>
          <p:nvPr/>
        </p:nvSpPr>
        <p:spPr>
          <a:xfrm>
            <a:off x="4922205" y="3283825"/>
            <a:ext cx="3589471" cy="458904"/>
          </a:xfrm>
          <a:prstGeom prst="wedgeRectCallout">
            <a:avLst>
              <a:gd name="adj1" fmla="val -115728"/>
              <a:gd name="adj2" fmla="val 4217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25</a:t>
            </a:r>
            <a:r>
              <a:rPr lang="ja-JP" altLang="en-US" dirty="0">
                <a:solidFill>
                  <a:schemeClr val="tx1"/>
                </a:solidFill>
              </a:rPr>
              <a:t>番ピンから電圧を出力</a:t>
            </a:r>
            <a:endParaRPr lang="en-US" altLang="ja-JP" dirty="0">
              <a:solidFill>
                <a:schemeClr val="tx1"/>
              </a:solidFill>
            </a:endParaRPr>
          </a:p>
        </p:txBody>
      </p:sp>
      <p:sp>
        <p:nvSpPr>
          <p:cNvPr id="13" name="吹き出し: 四角形 12">
            <a:extLst>
              <a:ext uri="{FF2B5EF4-FFF2-40B4-BE49-F238E27FC236}">
                <a16:creationId xmlns:a16="http://schemas.microsoft.com/office/drawing/2014/main" id="{5745C07B-9023-3ECE-9123-BFDF19EE0F5C}"/>
              </a:ext>
            </a:extLst>
          </p:cNvPr>
          <p:cNvSpPr/>
          <p:nvPr/>
        </p:nvSpPr>
        <p:spPr>
          <a:xfrm>
            <a:off x="5024082" y="4219497"/>
            <a:ext cx="3589471" cy="706090"/>
          </a:xfrm>
          <a:prstGeom prst="wedgeRectCallout">
            <a:avLst>
              <a:gd name="adj1" fmla="val -106582"/>
              <a:gd name="adj2" fmla="val -5612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25</a:t>
            </a:r>
            <a:r>
              <a:rPr lang="ja-JP" altLang="en-US" dirty="0">
                <a:solidFill>
                  <a:schemeClr val="tx1"/>
                </a:solidFill>
              </a:rPr>
              <a:t>番ピンの電圧を読み取って相手側に数値を送る</a:t>
            </a:r>
            <a:endParaRPr lang="en-US" altLang="ja-JP" dirty="0">
              <a:solidFill>
                <a:schemeClr val="tx1"/>
              </a:solidFill>
            </a:endParaRPr>
          </a:p>
        </p:txBody>
      </p:sp>
    </p:spTree>
    <p:extLst>
      <p:ext uri="{BB962C8B-B14F-4D97-AF65-F5344CB8AC3E}">
        <p14:creationId xmlns:p14="http://schemas.microsoft.com/office/powerpoint/2010/main" val="113955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シリアル通信</a:t>
            </a:r>
          </a:p>
        </p:txBody>
      </p:sp>
      <p:sp>
        <p:nvSpPr>
          <p:cNvPr id="3" name="コンテンツ プレースホルダー 2"/>
          <p:cNvSpPr>
            <a:spLocks noGrp="1"/>
          </p:cNvSpPr>
          <p:nvPr>
            <p:ph idx="1"/>
          </p:nvPr>
        </p:nvSpPr>
        <p:spPr/>
        <p:txBody>
          <a:bodyPr/>
          <a:lstStyle/>
          <a:p>
            <a:r>
              <a:rPr kumimoji="1" lang="ja-JP" altLang="en-US" dirty="0"/>
              <a:t>伝送路を</a:t>
            </a:r>
            <a:r>
              <a:rPr kumimoji="1" lang="en-US" altLang="ja-JP" dirty="0"/>
              <a:t>1</a:t>
            </a:r>
            <a:r>
              <a:rPr kumimoji="1" lang="ja-JP" altLang="en-US" dirty="0"/>
              <a:t>ビットずつ逐次的にデータを送信する通信方法</a:t>
            </a:r>
            <a:r>
              <a:rPr lang="ja-JP" altLang="en-US" dirty="0"/>
              <a:t>　（↔パラレル通信）</a:t>
            </a:r>
            <a:endParaRPr lang="en-US" altLang="ja-JP" dirty="0"/>
          </a:p>
          <a:p>
            <a:pPr lvl="1"/>
            <a:r>
              <a:rPr kumimoji="1" lang="ja-JP" altLang="en-US" dirty="0"/>
              <a:t>パラレル通信よりも高速化に向いている</a:t>
            </a:r>
            <a:endParaRPr kumimoji="1" lang="en-US" altLang="ja-JP" dirty="0"/>
          </a:p>
          <a:p>
            <a:endParaRPr kumimoji="1" lang="en-US" altLang="ja-JP" dirty="0"/>
          </a:p>
          <a:p>
            <a:r>
              <a:rPr kumimoji="1" lang="ja-JP" altLang="en-US" dirty="0"/>
              <a:t>代表的な規格</a:t>
            </a:r>
            <a:endParaRPr kumimoji="1" lang="en-US" altLang="ja-JP" dirty="0"/>
          </a:p>
          <a:p>
            <a:pPr lvl="1"/>
            <a:r>
              <a:rPr lang="en-US" altLang="ja-JP" dirty="0"/>
              <a:t>RS-232</a:t>
            </a:r>
          </a:p>
          <a:p>
            <a:pPr lvl="1"/>
            <a:r>
              <a:rPr kumimoji="1" lang="en-US" altLang="ja-JP" dirty="0"/>
              <a:t>USB (Universal Serial Bus)</a:t>
            </a:r>
          </a:p>
          <a:p>
            <a:pPr lvl="1"/>
            <a:r>
              <a:rPr kumimoji="1" lang="en-US" altLang="ja-JP" dirty="0"/>
              <a:t>SATA</a:t>
            </a:r>
          </a:p>
          <a:p>
            <a:pPr lvl="1"/>
            <a:r>
              <a:rPr kumimoji="1" lang="en-US" altLang="ja-JP" dirty="0"/>
              <a:t>PCI Express</a:t>
            </a:r>
            <a:endParaRPr kumimoji="1" lang="ja-JP" altLang="en-US" dirty="0"/>
          </a:p>
        </p:txBody>
      </p:sp>
      <p:sp>
        <p:nvSpPr>
          <p:cNvPr id="4" name="スライド番号プレースホルダー 3"/>
          <p:cNvSpPr>
            <a:spLocks noGrp="1"/>
          </p:cNvSpPr>
          <p:nvPr>
            <p:ph type="sldNum" sz="quarter" idx="12"/>
          </p:nvPr>
        </p:nvSpPr>
        <p:spPr/>
        <p:txBody>
          <a:bodyPr/>
          <a:lstStyle/>
          <a:p>
            <a:fld id="{70131D5D-9468-4EC8-B0F3-E7DEEA2C32C2}" type="slidenum">
              <a:rPr kumimoji="1" lang="ja-JP" altLang="en-US" smtClean="0"/>
              <a:t>3</a:t>
            </a:fld>
            <a:endParaRPr kumimoji="1" lang="ja-JP" altLang="en-US"/>
          </a:p>
        </p:txBody>
      </p:sp>
    </p:spTree>
    <p:extLst>
      <p:ext uri="{BB962C8B-B14F-4D97-AF65-F5344CB8AC3E}">
        <p14:creationId xmlns:p14="http://schemas.microsoft.com/office/powerpoint/2010/main" val="51631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シリアル通信</a:t>
            </a:r>
          </a:p>
        </p:txBody>
      </p:sp>
      <p:sp>
        <p:nvSpPr>
          <p:cNvPr id="4" name="スライド番号プレースホルダー 3"/>
          <p:cNvSpPr>
            <a:spLocks noGrp="1"/>
          </p:cNvSpPr>
          <p:nvPr>
            <p:ph type="sldNum" sz="quarter" idx="12"/>
          </p:nvPr>
        </p:nvSpPr>
        <p:spPr/>
        <p:txBody>
          <a:bodyPr/>
          <a:lstStyle/>
          <a:p>
            <a:fld id="{70131D5D-9468-4EC8-B0F3-E7DEEA2C32C2}" type="slidenum">
              <a:rPr kumimoji="1" lang="ja-JP" altLang="en-US" smtClean="0"/>
              <a:t>4</a:t>
            </a:fld>
            <a:endParaRPr kumimoji="1" lang="ja-JP" altLang="en-US"/>
          </a:p>
        </p:txBody>
      </p:sp>
      <p:sp>
        <p:nvSpPr>
          <p:cNvPr id="5" name="テキスト ボックス 4"/>
          <p:cNvSpPr txBox="1"/>
          <p:nvPr/>
        </p:nvSpPr>
        <p:spPr>
          <a:xfrm>
            <a:off x="683568" y="1340768"/>
            <a:ext cx="1107996" cy="461665"/>
          </a:xfrm>
          <a:prstGeom prst="rect">
            <a:avLst/>
          </a:prstGeom>
          <a:noFill/>
        </p:spPr>
        <p:txBody>
          <a:bodyPr wrap="none" rtlCol="0">
            <a:spAutoFit/>
          </a:bodyPr>
          <a:lstStyle/>
          <a:p>
            <a:r>
              <a:rPr kumimoji="1" lang="ja-JP" altLang="en-US" sz="2400" dirty="0"/>
              <a:t>送信者</a:t>
            </a:r>
          </a:p>
        </p:txBody>
      </p:sp>
      <p:sp>
        <p:nvSpPr>
          <p:cNvPr id="6" name="テキスト ボックス 5"/>
          <p:cNvSpPr txBox="1"/>
          <p:nvPr/>
        </p:nvSpPr>
        <p:spPr>
          <a:xfrm>
            <a:off x="7280428" y="1340768"/>
            <a:ext cx="1107996" cy="461665"/>
          </a:xfrm>
          <a:prstGeom prst="rect">
            <a:avLst/>
          </a:prstGeom>
          <a:noFill/>
        </p:spPr>
        <p:txBody>
          <a:bodyPr wrap="none" rtlCol="0">
            <a:spAutoFit/>
          </a:bodyPr>
          <a:lstStyle/>
          <a:p>
            <a:r>
              <a:rPr lang="ja-JP" altLang="en-US" sz="2400" dirty="0"/>
              <a:t>受信</a:t>
            </a:r>
            <a:r>
              <a:rPr kumimoji="1" lang="ja-JP" altLang="en-US" sz="2400" dirty="0"/>
              <a:t>者</a:t>
            </a:r>
          </a:p>
        </p:txBody>
      </p:sp>
      <p:sp>
        <p:nvSpPr>
          <p:cNvPr id="7" name="円/楕円 6"/>
          <p:cNvSpPr/>
          <p:nvPr/>
        </p:nvSpPr>
        <p:spPr>
          <a:xfrm>
            <a:off x="467544" y="1124744"/>
            <a:ext cx="1512168" cy="86409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7020272" y="1124744"/>
            <a:ext cx="1512168" cy="86409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a:stCxn id="7" idx="6"/>
            <a:endCxn id="8" idx="2"/>
          </p:cNvCxnSpPr>
          <p:nvPr/>
        </p:nvCxnSpPr>
        <p:spPr>
          <a:xfrm>
            <a:off x="1979712" y="1556792"/>
            <a:ext cx="50405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08891" y="2060848"/>
            <a:ext cx="2667718" cy="461665"/>
          </a:xfrm>
          <a:prstGeom prst="rect">
            <a:avLst/>
          </a:prstGeom>
          <a:noFill/>
        </p:spPr>
        <p:txBody>
          <a:bodyPr wrap="none" rtlCol="0">
            <a:spAutoFit/>
          </a:bodyPr>
          <a:lstStyle/>
          <a:p>
            <a:r>
              <a:rPr kumimoji="1" lang="ja-JP" altLang="en-US" sz="2400" dirty="0"/>
              <a:t>データ：</a:t>
            </a:r>
            <a:r>
              <a:rPr kumimoji="1" lang="en-US" altLang="ja-JP" sz="2400" dirty="0"/>
              <a:t>”11001010”</a:t>
            </a:r>
            <a:endParaRPr kumimoji="1" lang="ja-JP" altLang="en-US" sz="2400" dirty="0"/>
          </a:p>
        </p:txBody>
      </p:sp>
      <p:cxnSp>
        <p:nvCxnSpPr>
          <p:cNvPr id="14" name="直線矢印コネクタ 13"/>
          <p:cNvCxnSpPr/>
          <p:nvPr/>
        </p:nvCxnSpPr>
        <p:spPr>
          <a:xfrm>
            <a:off x="467544" y="4523929"/>
            <a:ext cx="72008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812360" y="4293096"/>
            <a:ext cx="1157689" cy="461665"/>
          </a:xfrm>
          <a:prstGeom prst="rect">
            <a:avLst/>
          </a:prstGeom>
          <a:noFill/>
        </p:spPr>
        <p:txBody>
          <a:bodyPr wrap="none" rtlCol="0">
            <a:spAutoFit/>
          </a:bodyPr>
          <a:lstStyle/>
          <a:p>
            <a:r>
              <a:rPr lang="en-US" altLang="ja-JP" sz="2400" dirty="0"/>
              <a:t>t</a:t>
            </a:r>
            <a:r>
              <a:rPr kumimoji="1" lang="en-US" altLang="ja-JP" sz="2400" dirty="0"/>
              <a:t> (</a:t>
            </a:r>
            <a:r>
              <a:rPr kumimoji="1" lang="ja-JP" altLang="en-US" sz="2400" dirty="0"/>
              <a:t>時間</a:t>
            </a:r>
            <a:r>
              <a:rPr kumimoji="1" lang="en-US" altLang="ja-JP" sz="2400" dirty="0"/>
              <a:t>)</a:t>
            </a:r>
            <a:endParaRPr kumimoji="1" lang="ja-JP" altLang="en-US" sz="2400" dirty="0"/>
          </a:p>
        </p:txBody>
      </p:sp>
      <p:sp>
        <p:nvSpPr>
          <p:cNvPr id="16" name="正方形/長方形 15"/>
          <p:cNvSpPr/>
          <p:nvPr/>
        </p:nvSpPr>
        <p:spPr>
          <a:xfrm>
            <a:off x="1835696" y="3342184"/>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411760" y="3342184"/>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987824" y="3342184"/>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3563888" y="3342184"/>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139952" y="3342184"/>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4716016" y="3342184"/>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5292080" y="3342184"/>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5868144" y="3342184"/>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972472" y="3664042"/>
            <a:ext cx="367408" cy="523220"/>
          </a:xfrm>
          <a:prstGeom prst="rect">
            <a:avLst/>
          </a:prstGeom>
          <a:noFill/>
        </p:spPr>
        <p:txBody>
          <a:bodyPr wrap="none" rtlCol="0">
            <a:spAutoFit/>
          </a:bodyPr>
          <a:lstStyle/>
          <a:p>
            <a:r>
              <a:rPr kumimoji="1" lang="en-US" altLang="ja-JP" sz="2800" dirty="0"/>
              <a:t>0</a:t>
            </a:r>
            <a:endParaRPr kumimoji="1" lang="ja-JP" altLang="en-US" sz="2800" dirty="0"/>
          </a:p>
        </p:txBody>
      </p:sp>
      <p:sp>
        <p:nvSpPr>
          <p:cNvPr id="25" name="テキスト ボックス 24"/>
          <p:cNvSpPr txBox="1"/>
          <p:nvPr/>
        </p:nvSpPr>
        <p:spPr>
          <a:xfrm>
            <a:off x="4820344" y="3664042"/>
            <a:ext cx="367408" cy="523220"/>
          </a:xfrm>
          <a:prstGeom prst="rect">
            <a:avLst/>
          </a:prstGeom>
          <a:noFill/>
        </p:spPr>
        <p:txBody>
          <a:bodyPr wrap="none" rtlCol="0">
            <a:spAutoFit/>
          </a:bodyPr>
          <a:lstStyle/>
          <a:p>
            <a:r>
              <a:rPr kumimoji="1" lang="en-US" altLang="ja-JP" sz="2800" dirty="0"/>
              <a:t>0</a:t>
            </a:r>
            <a:endParaRPr kumimoji="1" lang="ja-JP" altLang="en-US" sz="2800" dirty="0"/>
          </a:p>
        </p:txBody>
      </p:sp>
      <p:sp>
        <p:nvSpPr>
          <p:cNvPr id="26" name="テキスト ボックス 25"/>
          <p:cNvSpPr txBox="1"/>
          <p:nvPr/>
        </p:nvSpPr>
        <p:spPr>
          <a:xfrm>
            <a:off x="3668216" y="3664042"/>
            <a:ext cx="367408" cy="523220"/>
          </a:xfrm>
          <a:prstGeom prst="rect">
            <a:avLst/>
          </a:prstGeom>
          <a:noFill/>
        </p:spPr>
        <p:txBody>
          <a:bodyPr wrap="none" rtlCol="0">
            <a:spAutoFit/>
          </a:bodyPr>
          <a:lstStyle/>
          <a:p>
            <a:r>
              <a:rPr kumimoji="1" lang="en-US" altLang="ja-JP" sz="2800" dirty="0"/>
              <a:t>0</a:t>
            </a:r>
            <a:endParaRPr kumimoji="1" lang="ja-JP" altLang="en-US" sz="2800" dirty="0"/>
          </a:p>
        </p:txBody>
      </p:sp>
      <p:sp>
        <p:nvSpPr>
          <p:cNvPr id="27" name="テキスト ボックス 26"/>
          <p:cNvSpPr txBox="1"/>
          <p:nvPr/>
        </p:nvSpPr>
        <p:spPr>
          <a:xfrm>
            <a:off x="3092152" y="3664042"/>
            <a:ext cx="367408" cy="523220"/>
          </a:xfrm>
          <a:prstGeom prst="rect">
            <a:avLst/>
          </a:prstGeom>
          <a:noFill/>
        </p:spPr>
        <p:txBody>
          <a:bodyPr wrap="none" rtlCol="0">
            <a:spAutoFit/>
          </a:bodyPr>
          <a:lstStyle/>
          <a:p>
            <a:r>
              <a:rPr kumimoji="1" lang="en-US" altLang="ja-JP" sz="2800" dirty="0"/>
              <a:t>0</a:t>
            </a:r>
            <a:endParaRPr kumimoji="1" lang="ja-JP" altLang="en-US" sz="2800" dirty="0"/>
          </a:p>
        </p:txBody>
      </p:sp>
      <p:sp>
        <p:nvSpPr>
          <p:cNvPr id="28" name="テキスト ボックス 27"/>
          <p:cNvSpPr txBox="1"/>
          <p:nvPr/>
        </p:nvSpPr>
        <p:spPr>
          <a:xfrm>
            <a:off x="5396408" y="3664042"/>
            <a:ext cx="367408" cy="523220"/>
          </a:xfrm>
          <a:prstGeom prst="rect">
            <a:avLst/>
          </a:prstGeom>
          <a:noFill/>
        </p:spPr>
        <p:txBody>
          <a:bodyPr wrap="none" rtlCol="0">
            <a:spAutoFit/>
          </a:bodyPr>
          <a:lstStyle/>
          <a:p>
            <a:r>
              <a:rPr lang="en-US" altLang="ja-JP" sz="2800" dirty="0"/>
              <a:t>1</a:t>
            </a:r>
            <a:endParaRPr kumimoji="1" lang="ja-JP" altLang="en-US" sz="2800" dirty="0"/>
          </a:p>
        </p:txBody>
      </p:sp>
      <p:sp>
        <p:nvSpPr>
          <p:cNvPr id="29" name="テキスト ボックス 28"/>
          <p:cNvSpPr txBox="1"/>
          <p:nvPr/>
        </p:nvSpPr>
        <p:spPr>
          <a:xfrm>
            <a:off x="4244280" y="3664042"/>
            <a:ext cx="367408" cy="523220"/>
          </a:xfrm>
          <a:prstGeom prst="rect">
            <a:avLst/>
          </a:prstGeom>
          <a:noFill/>
        </p:spPr>
        <p:txBody>
          <a:bodyPr wrap="none" rtlCol="0">
            <a:spAutoFit/>
          </a:bodyPr>
          <a:lstStyle/>
          <a:p>
            <a:r>
              <a:rPr lang="en-US" altLang="ja-JP" sz="2800" dirty="0"/>
              <a:t>1</a:t>
            </a:r>
            <a:endParaRPr kumimoji="1" lang="ja-JP" altLang="en-US" sz="2800" dirty="0"/>
          </a:p>
        </p:txBody>
      </p:sp>
      <p:sp>
        <p:nvSpPr>
          <p:cNvPr id="30" name="テキスト ボックス 29"/>
          <p:cNvSpPr txBox="1"/>
          <p:nvPr/>
        </p:nvSpPr>
        <p:spPr>
          <a:xfrm>
            <a:off x="2516088" y="3664042"/>
            <a:ext cx="367408" cy="523220"/>
          </a:xfrm>
          <a:prstGeom prst="rect">
            <a:avLst/>
          </a:prstGeom>
          <a:noFill/>
        </p:spPr>
        <p:txBody>
          <a:bodyPr wrap="none" rtlCol="0">
            <a:spAutoFit/>
          </a:bodyPr>
          <a:lstStyle/>
          <a:p>
            <a:r>
              <a:rPr lang="en-US" altLang="ja-JP" sz="2800" dirty="0"/>
              <a:t>1</a:t>
            </a:r>
            <a:endParaRPr kumimoji="1" lang="ja-JP" altLang="en-US" sz="2800" dirty="0"/>
          </a:p>
        </p:txBody>
      </p:sp>
      <p:sp>
        <p:nvSpPr>
          <p:cNvPr id="31" name="テキスト ボックス 30"/>
          <p:cNvSpPr txBox="1"/>
          <p:nvPr/>
        </p:nvSpPr>
        <p:spPr>
          <a:xfrm>
            <a:off x="1940024" y="3664042"/>
            <a:ext cx="367408" cy="523220"/>
          </a:xfrm>
          <a:prstGeom prst="rect">
            <a:avLst/>
          </a:prstGeom>
          <a:noFill/>
        </p:spPr>
        <p:txBody>
          <a:bodyPr wrap="none" rtlCol="0">
            <a:spAutoFit/>
          </a:bodyPr>
          <a:lstStyle/>
          <a:p>
            <a:r>
              <a:rPr lang="en-US" altLang="ja-JP" sz="2800" dirty="0"/>
              <a:t>1</a:t>
            </a:r>
            <a:endParaRPr kumimoji="1" lang="ja-JP" altLang="en-US" sz="2800" dirty="0"/>
          </a:p>
        </p:txBody>
      </p:sp>
      <p:sp>
        <p:nvSpPr>
          <p:cNvPr id="32" name="テキスト ボックス 31"/>
          <p:cNvSpPr txBox="1"/>
          <p:nvPr/>
        </p:nvSpPr>
        <p:spPr>
          <a:xfrm>
            <a:off x="467544" y="5877272"/>
            <a:ext cx="8342348" cy="830997"/>
          </a:xfrm>
          <a:prstGeom prst="rect">
            <a:avLst/>
          </a:prstGeom>
          <a:noFill/>
        </p:spPr>
        <p:txBody>
          <a:bodyPr wrap="none" rtlCol="0">
            <a:spAutoFit/>
          </a:bodyPr>
          <a:lstStyle/>
          <a:p>
            <a:r>
              <a:rPr kumimoji="1" lang="ja-JP" altLang="en-US" sz="2400" dirty="0"/>
              <a:t>下位ビットから送る場合もあるし、上位ビットから送る場合もある</a:t>
            </a:r>
            <a:endParaRPr kumimoji="1" lang="en-US" altLang="ja-JP" sz="2400" dirty="0"/>
          </a:p>
          <a:p>
            <a:r>
              <a:rPr lang="en-US" altLang="ja-JP" sz="2400" dirty="0"/>
              <a:t>(</a:t>
            </a:r>
            <a:r>
              <a:rPr lang="ja-JP" altLang="en-US" sz="2400" dirty="0"/>
              <a:t>規格 </a:t>
            </a:r>
            <a:r>
              <a:rPr lang="en-US" altLang="ja-JP" sz="2400" dirty="0"/>
              <a:t>or </a:t>
            </a:r>
            <a:r>
              <a:rPr lang="ja-JP" altLang="en-US" sz="2400" dirty="0"/>
              <a:t>設計毎のルールによる</a:t>
            </a:r>
            <a:r>
              <a:rPr lang="en-US" altLang="ja-JP" sz="2400" dirty="0"/>
              <a:t>)</a:t>
            </a:r>
            <a:endParaRPr kumimoji="1" lang="ja-JP" altLang="en-US" sz="2400" dirty="0"/>
          </a:p>
        </p:txBody>
      </p:sp>
      <p:sp>
        <p:nvSpPr>
          <p:cNvPr id="3" name="テキスト ボックス 2"/>
          <p:cNvSpPr txBox="1"/>
          <p:nvPr/>
        </p:nvSpPr>
        <p:spPr>
          <a:xfrm>
            <a:off x="1598584" y="4859289"/>
            <a:ext cx="1050288" cy="369332"/>
          </a:xfrm>
          <a:prstGeom prst="rect">
            <a:avLst/>
          </a:prstGeom>
          <a:noFill/>
        </p:spPr>
        <p:txBody>
          <a:bodyPr wrap="none" rtlCol="0">
            <a:spAutoFit/>
          </a:bodyPr>
          <a:lstStyle/>
          <a:p>
            <a:r>
              <a:rPr kumimoji="1" lang="en-US" altLang="ja-JP" dirty="0"/>
              <a:t>1</a:t>
            </a:r>
            <a:r>
              <a:rPr lang="ja-JP" altLang="en-US" dirty="0"/>
              <a:t>ビット</a:t>
            </a:r>
            <a:r>
              <a:rPr kumimoji="1" lang="ja-JP" altLang="en-US" dirty="0"/>
              <a:t>目</a:t>
            </a:r>
          </a:p>
        </p:txBody>
      </p:sp>
      <p:sp>
        <p:nvSpPr>
          <p:cNvPr id="33" name="テキスト ボックス 32"/>
          <p:cNvSpPr txBox="1"/>
          <p:nvPr/>
        </p:nvSpPr>
        <p:spPr>
          <a:xfrm>
            <a:off x="5631032" y="4859289"/>
            <a:ext cx="1050288" cy="369332"/>
          </a:xfrm>
          <a:prstGeom prst="rect">
            <a:avLst/>
          </a:prstGeom>
          <a:noFill/>
        </p:spPr>
        <p:txBody>
          <a:bodyPr wrap="none" rtlCol="0">
            <a:spAutoFit/>
          </a:bodyPr>
          <a:lstStyle/>
          <a:p>
            <a:r>
              <a:rPr lang="en-US" altLang="ja-JP" dirty="0"/>
              <a:t>8</a:t>
            </a:r>
            <a:r>
              <a:rPr lang="ja-JP" altLang="en-US" dirty="0"/>
              <a:t>ビット</a:t>
            </a:r>
            <a:r>
              <a:rPr kumimoji="1" lang="ja-JP" altLang="en-US" dirty="0"/>
              <a:t>目</a:t>
            </a:r>
          </a:p>
        </p:txBody>
      </p:sp>
      <p:sp>
        <p:nvSpPr>
          <p:cNvPr id="34" name="テキスト ボックス 33">
            <a:extLst>
              <a:ext uri="{FF2B5EF4-FFF2-40B4-BE49-F238E27FC236}">
                <a16:creationId xmlns:a16="http://schemas.microsoft.com/office/drawing/2014/main" id="{93B60F1B-D3D6-4BB8-B8B6-9DAF708E680E}"/>
              </a:ext>
            </a:extLst>
          </p:cNvPr>
          <p:cNvSpPr txBox="1"/>
          <p:nvPr/>
        </p:nvSpPr>
        <p:spPr>
          <a:xfrm>
            <a:off x="1843670" y="999256"/>
            <a:ext cx="2863284" cy="461665"/>
          </a:xfrm>
          <a:prstGeom prst="rect">
            <a:avLst/>
          </a:prstGeom>
          <a:noFill/>
        </p:spPr>
        <p:txBody>
          <a:bodyPr wrap="none" rtlCol="0">
            <a:spAutoFit/>
          </a:bodyPr>
          <a:lstStyle/>
          <a:p>
            <a:r>
              <a:rPr kumimoji="1" lang="en-US" altLang="ja-JP" sz="2400" dirty="0"/>
              <a:t>TX</a:t>
            </a:r>
            <a:r>
              <a:rPr kumimoji="1" lang="ja-JP" altLang="en-US" sz="2400" dirty="0"/>
              <a:t>（</a:t>
            </a:r>
            <a:r>
              <a:rPr kumimoji="1" lang="en-US" altLang="ja-JP" sz="2400" dirty="0"/>
              <a:t>TXD</a:t>
            </a:r>
            <a:r>
              <a:rPr kumimoji="1" lang="ja-JP" altLang="en-US" sz="2400" dirty="0"/>
              <a:t>）：送信ポート</a:t>
            </a:r>
          </a:p>
        </p:txBody>
      </p:sp>
      <p:sp>
        <p:nvSpPr>
          <p:cNvPr id="35" name="テキスト ボックス 34">
            <a:extLst>
              <a:ext uri="{FF2B5EF4-FFF2-40B4-BE49-F238E27FC236}">
                <a16:creationId xmlns:a16="http://schemas.microsoft.com/office/drawing/2014/main" id="{D5D3953A-99D3-4F3B-9DD9-F6A09EA86837}"/>
              </a:ext>
            </a:extLst>
          </p:cNvPr>
          <p:cNvSpPr txBox="1"/>
          <p:nvPr/>
        </p:nvSpPr>
        <p:spPr>
          <a:xfrm>
            <a:off x="4372575" y="1661319"/>
            <a:ext cx="2895344" cy="461665"/>
          </a:xfrm>
          <a:prstGeom prst="rect">
            <a:avLst/>
          </a:prstGeom>
          <a:noFill/>
        </p:spPr>
        <p:txBody>
          <a:bodyPr wrap="none" rtlCol="0">
            <a:spAutoFit/>
          </a:bodyPr>
          <a:lstStyle/>
          <a:p>
            <a:r>
              <a:rPr lang="en-US" altLang="ja-JP" sz="2400" dirty="0"/>
              <a:t>R</a:t>
            </a:r>
            <a:r>
              <a:rPr kumimoji="1" lang="en-US" altLang="ja-JP" sz="2400" dirty="0"/>
              <a:t>X</a:t>
            </a:r>
            <a:r>
              <a:rPr kumimoji="1" lang="ja-JP" altLang="en-US" sz="2400" dirty="0"/>
              <a:t>（</a:t>
            </a:r>
            <a:r>
              <a:rPr kumimoji="1" lang="en-US" altLang="ja-JP" sz="2400" dirty="0"/>
              <a:t>RXD</a:t>
            </a:r>
            <a:r>
              <a:rPr kumimoji="1" lang="ja-JP" altLang="en-US" sz="2400" dirty="0"/>
              <a:t>）：受信ポート</a:t>
            </a:r>
          </a:p>
        </p:txBody>
      </p:sp>
    </p:spTree>
    <p:extLst>
      <p:ext uri="{BB962C8B-B14F-4D97-AF65-F5344CB8AC3E}">
        <p14:creationId xmlns:p14="http://schemas.microsoft.com/office/powerpoint/2010/main" val="166982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同期方式</a:t>
            </a:r>
          </a:p>
        </p:txBody>
      </p:sp>
      <p:sp>
        <p:nvSpPr>
          <p:cNvPr id="3" name="コンテンツ プレースホルダー 2"/>
          <p:cNvSpPr>
            <a:spLocks noGrp="1"/>
          </p:cNvSpPr>
          <p:nvPr>
            <p:ph idx="1"/>
          </p:nvPr>
        </p:nvSpPr>
        <p:spPr/>
        <p:txBody>
          <a:bodyPr/>
          <a:lstStyle/>
          <a:p>
            <a:r>
              <a:rPr kumimoji="1" lang="ja-JP" altLang="en-US" dirty="0"/>
              <a:t>同期式</a:t>
            </a:r>
            <a:endParaRPr kumimoji="1" lang="en-US" altLang="ja-JP" dirty="0"/>
          </a:p>
          <a:p>
            <a:pPr lvl="1"/>
            <a:r>
              <a:rPr lang="ja-JP" altLang="en-US" dirty="0"/>
              <a:t>信号線とは別に、同期用の信号を用意</a:t>
            </a:r>
            <a:endParaRPr lang="en-US" altLang="ja-JP" dirty="0"/>
          </a:p>
          <a:p>
            <a:pPr lvl="1"/>
            <a:r>
              <a:rPr lang="ja-JP" altLang="en-US" dirty="0"/>
              <a:t>同期信号を見ることによって、データ線に意味のあるデータが乗っているかどうかが分かる</a:t>
            </a:r>
            <a:endParaRPr lang="en-US" altLang="ja-JP" dirty="0"/>
          </a:p>
          <a:p>
            <a:endParaRPr lang="en-US" altLang="ja-JP" dirty="0"/>
          </a:p>
          <a:p>
            <a:r>
              <a:rPr kumimoji="1" lang="ja-JP" altLang="en-US" dirty="0"/>
              <a:t>調歩同期式</a:t>
            </a:r>
            <a:endParaRPr kumimoji="1" lang="en-US" altLang="ja-JP" dirty="0"/>
          </a:p>
          <a:p>
            <a:pPr lvl="1"/>
            <a:r>
              <a:rPr kumimoji="1" lang="ja-JP" altLang="en-US" dirty="0"/>
              <a:t>データ先頭の１ビット前に必ず決まった値（スタートビット）を送る</a:t>
            </a:r>
            <a:endParaRPr kumimoji="1" lang="en-US" altLang="ja-JP" dirty="0"/>
          </a:p>
          <a:p>
            <a:pPr lvl="1"/>
            <a:r>
              <a:rPr lang="ja-JP" altLang="en-US" dirty="0"/>
              <a:t>データ末尾の１ビット後にも決まった値（ストップビット）を送る</a:t>
            </a:r>
            <a:endParaRPr kumimoji="1" lang="ja-JP" altLang="en-US" dirty="0"/>
          </a:p>
        </p:txBody>
      </p:sp>
      <p:sp>
        <p:nvSpPr>
          <p:cNvPr id="4" name="スライド番号プレースホルダー 3"/>
          <p:cNvSpPr>
            <a:spLocks noGrp="1"/>
          </p:cNvSpPr>
          <p:nvPr>
            <p:ph type="sldNum" sz="quarter" idx="12"/>
          </p:nvPr>
        </p:nvSpPr>
        <p:spPr/>
        <p:txBody>
          <a:bodyPr/>
          <a:lstStyle/>
          <a:p>
            <a:fld id="{70131D5D-9468-4EC8-B0F3-E7DEEA2C32C2}" type="slidenum">
              <a:rPr kumimoji="1" lang="ja-JP" altLang="en-US" smtClean="0"/>
              <a:t>5</a:t>
            </a:fld>
            <a:endParaRPr kumimoji="1" lang="ja-JP" altLang="en-US"/>
          </a:p>
        </p:txBody>
      </p:sp>
    </p:spTree>
    <p:extLst>
      <p:ext uri="{BB962C8B-B14F-4D97-AF65-F5344CB8AC3E}">
        <p14:creationId xmlns:p14="http://schemas.microsoft.com/office/powerpoint/2010/main" val="58416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同期式シリアル通信</a:t>
            </a:r>
          </a:p>
        </p:txBody>
      </p:sp>
      <p:sp>
        <p:nvSpPr>
          <p:cNvPr id="4" name="スライド番号プレースホルダー 3"/>
          <p:cNvSpPr>
            <a:spLocks noGrp="1"/>
          </p:cNvSpPr>
          <p:nvPr>
            <p:ph type="sldNum" sz="quarter" idx="12"/>
          </p:nvPr>
        </p:nvSpPr>
        <p:spPr/>
        <p:txBody>
          <a:bodyPr/>
          <a:lstStyle/>
          <a:p>
            <a:fld id="{70131D5D-9468-4EC8-B0F3-E7DEEA2C32C2}" type="slidenum">
              <a:rPr kumimoji="1" lang="ja-JP" altLang="en-US" smtClean="0"/>
              <a:t>6</a:t>
            </a:fld>
            <a:endParaRPr kumimoji="1" lang="ja-JP" altLang="en-US"/>
          </a:p>
        </p:txBody>
      </p:sp>
      <p:sp>
        <p:nvSpPr>
          <p:cNvPr id="7" name="正方形/長方形 6"/>
          <p:cNvSpPr/>
          <p:nvPr/>
        </p:nvSpPr>
        <p:spPr>
          <a:xfrm>
            <a:off x="1835696" y="2424010"/>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411760" y="2424010"/>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2987824" y="2424010"/>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563888" y="2424010"/>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139952" y="2424010"/>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716016" y="2424010"/>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292080" y="2424010"/>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868144" y="2424010"/>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5972472" y="2745868"/>
            <a:ext cx="367408"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16" name="テキスト ボックス 15"/>
          <p:cNvSpPr txBox="1"/>
          <p:nvPr/>
        </p:nvSpPr>
        <p:spPr>
          <a:xfrm>
            <a:off x="4820344" y="2745868"/>
            <a:ext cx="367408"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17" name="テキスト ボックス 16"/>
          <p:cNvSpPr txBox="1"/>
          <p:nvPr/>
        </p:nvSpPr>
        <p:spPr>
          <a:xfrm>
            <a:off x="3668216" y="2745868"/>
            <a:ext cx="367408"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18" name="テキスト ボックス 17"/>
          <p:cNvSpPr txBox="1"/>
          <p:nvPr/>
        </p:nvSpPr>
        <p:spPr>
          <a:xfrm>
            <a:off x="3092152" y="2745868"/>
            <a:ext cx="367408"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19" name="テキスト ボックス 18"/>
          <p:cNvSpPr txBox="1"/>
          <p:nvPr/>
        </p:nvSpPr>
        <p:spPr>
          <a:xfrm>
            <a:off x="5396408" y="2745868"/>
            <a:ext cx="367408" cy="523220"/>
          </a:xfrm>
          <a:prstGeom prst="rect">
            <a:avLst/>
          </a:prstGeom>
          <a:noFill/>
        </p:spPr>
        <p:txBody>
          <a:bodyPr wrap="none" rtlCol="0">
            <a:spAutoFit/>
          </a:bodyPr>
          <a:lstStyle/>
          <a:p>
            <a:r>
              <a:rPr lang="en-US" altLang="ja-JP" sz="2800" dirty="0">
                <a:solidFill>
                  <a:srgbClr val="FF0000"/>
                </a:solidFill>
              </a:rPr>
              <a:t>1</a:t>
            </a:r>
            <a:endParaRPr kumimoji="1" lang="ja-JP" altLang="en-US" sz="2800" dirty="0">
              <a:solidFill>
                <a:srgbClr val="FF0000"/>
              </a:solidFill>
            </a:endParaRPr>
          </a:p>
        </p:txBody>
      </p:sp>
      <p:sp>
        <p:nvSpPr>
          <p:cNvPr id="20" name="テキスト ボックス 19"/>
          <p:cNvSpPr txBox="1"/>
          <p:nvPr/>
        </p:nvSpPr>
        <p:spPr>
          <a:xfrm>
            <a:off x="4244280" y="2745868"/>
            <a:ext cx="367408" cy="523220"/>
          </a:xfrm>
          <a:prstGeom prst="rect">
            <a:avLst/>
          </a:prstGeom>
          <a:noFill/>
        </p:spPr>
        <p:txBody>
          <a:bodyPr wrap="none" rtlCol="0">
            <a:spAutoFit/>
          </a:bodyPr>
          <a:lstStyle/>
          <a:p>
            <a:r>
              <a:rPr lang="en-US" altLang="ja-JP" sz="2800" dirty="0">
                <a:solidFill>
                  <a:srgbClr val="FF0000"/>
                </a:solidFill>
              </a:rPr>
              <a:t>1</a:t>
            </a:r>
            <a:endParaRPr kumimoji="1" lang="ja-JP" altLang="en-US" sz="2800" dirty="0">
              <a:solidFill>
                <a:srgbClr val="FF0000"/>
              </a:solidFill>
            </a:endParaRPr>
          </a:p>
        </p:txBody>
      </p:sp>
      <p:sp>
        <p:nvSpPr>
          <p:cNvPr id="21" name="テキスト ボックス 20"/>
          <p:cNvSpPr txBox="1"/>
          <p:nvPr/>
        </p:nvSpPr>
        <p:spPr>
          <a:xfrm>
            <a:off x="2516088" y="2745868"/>
            <a:ext cx="367408" cy="523220"/>
          </a:xfrm>
          <a:prstGeom prst="rect">
            <a:avLst/>
          </a:prstGeom>
          <a:noFill/>
        </p:spPr>
        <p:txBody>
          <a:bodyPr wrap="none" rtlCol="0">
            <a:spAutoFit/>
          </a:bodyPr>
          <a:lstStyle/>
          <a:p>
            <a:r>
              <a:rPr lang="en-US" altLang="ja-JP" sz="2800" dirty="0">
                <a:solidFill>
                  <a:srgbClr val="FF0000"/>
                </a:solidFill>
              </a:rPr>
              <a:t>1</a:t>
            </a:r>
            <a:endParaRPr kumimoji="1" lang="ja-JP" altLang="en-US" sz="2800" dirty="0">
              <a:solidFill>
                <a:srgbClr val="FF0000"/>
              </a:solidFill>
            </a:endParaRPr>
          </a:p>
        </p:txBody>
      </p:sp>
      <p:sp>
        <p:nvSpPr>
          <p:cNvPr id="22" name="テキスト ボックス 21"/>
          <p:cNvSpPr txBox="1"/>
          <p:nvPr/>
        </p:nvSpPr>
        <p:spPr>
          <a:xfrm>
            <a:off x="1940024" y="2745868"/>
            <a:ext cx="367408" cy="523220"/>
          </a:xfrm>
          <a:prstGeom prst="rect">
            <a:avLst/>
          </a:prstGeom>
          <a:noFill/>
        </p:spPr>
        <p:txBody>
          <a:bodyPr wrap="none" rtlCol="0">
            <a:spAutoFit/>
          </a:bodyPr>
          <a:lstStyle/>
          <a:p>
            <a:r>
              <a:rPr lang="en-US" altLang="ja-JP" sz="2800" dirty="0">
                <a:solidFill>
                  <a:srgbClr val="FF0000"/>
                </a:solidFill>
              </a:rPr>
              <a:t>1</a:t>
            </a:r>
            <a:endParaRPr kumimoji="1" lang="ja-JP" altLang="en-US" sz="2800" dirty="0">
              <a:solidFill>
                <a:srgbClr val="FF0000"/>
              </a:solidFill>
            </a:endParaRPr>
          </a:p>
        </p:txBody>
      </p:sp>
      <p:sp>
        <p:nvSpPr>
          <p:cNvPr id="23" name="正方形/長方形 22"/>
          <p:cNvSpPr/>
          <p:nvPr/>
        </p:nvSpPr>
        <p:spPr>
          <a:xfrm>
            <a:off x="6444208" y="2424010"/>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7020272" y="2424010"/>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259632" y="2420888"/>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683568" y="2420888"/>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p:cNvCxnSpPr/>
          <p:nvPr/>
        </p:nvCxnSpPr>
        <p:spPr>
          <a:xfrm>
            <a:off x="467544" y="5655750"/>
            <a:ext cx="7539307"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8022823" y="5410109"/>
            <a:ext cx="1157689" cy="461665"/>
          </a:xfrm>
          <a:prstGeom prst="rect">
            <a:avLst/>
          </a:prstGeom>
          <a:noFill/>
        </p:spPr>
        <p:txBody>
          <a:bodyPr wrap="none" rtlCol="0">
            <a:spAutoFit/>
          </a:bodyPr>
          <a:lstStyle/>
          <a:p>
            <a:r>
              <a:rPr lang="en-US" altLang="ja-JP" sz="2400" dirty="0"/>
              <a:t>t</a:t>
            </a:r>
            <a:r>
              <a:rPr kumimoji="1" lang="en-US" altLang="ja-JP" sz="2400" dirty="0"/>
              <a:t> (</a:t>
            </a:r>
            <a:r>
              <a:rPr kumimoji="1" lang="ja-JP" altLang="en-US" sz="2400" dirty="0"/>
              <a:t>時間</a:t>
            </a:r>
            <a:r>
              <a:rPr kumimoji="1" lang="en-US" altLang="ja-JP" sz="2400" dirty="0"/>
              <a:t>)</a:t>
            </a:r>
            <a:endParaRPr kumimoji="1" lang="ja-JP" altLang="en-US" sz="2400" dirty="0"/>
          </a:p>
        </p:txBody>
      </p:sp>
      <p:sp>
        <p:nvSpPr>
          <p:cNvPr id="83" name="テキスト ボックス 82"/>
          <p:cNvSpPr txBox="1"/>
          <p:nvPr/>
        </p:nvSpPr>
        <p:spPr>
          <a:xfrm>
            <a:off x="3419872" y="3789040"/>
            <a:ext cx="1481496" cy="461665"/>
          </a:xfrm>
          <a:prstGeom prst="rect">
            <a:avLst/>
          </a:prstGeom>
          <a:noFill/>
        </p:spPr>
        <p:txBody>
          <a:bodyPr wrap="none" rtlCol="0">
            <a:spAutoFit/>
          </a:bodyPr>
          <a:lstStyle/>
          <a:p>
            <a:r>
              <a:rPr lang="ja-JP" altLang="en-US" sz="2400" dirty="0"/>
              <a:t>クロック線</a:t>
            </a:r>
            <a:endParaRPr kumimoji="1" lang="ja-JP" altLang="en-US" sz="2400" dirty="0"/>
          </a:p>
        </p:txBody>
      </p:sp>
      <p:sp>
        <p:nvSpPr>
          <p:cNvPr id="84" name="テキスト ボックス 83"/>
          <p:cNvSpPr txBox="1"/>
          <p:nvPr/>
        </p:nvSpPr>
        <p:spPr>
          <a:xfrm>
            <a:off x="3466828" y="1815207"/>
            <a:ext cx="1321196" cy="461665"/>
          </a:xfrm>
          <a:prstGeom prst="rect">
            <a:avLst/>
          </a:prstGeom>
          <a:noFill/>
        </p:spPr>
        <p:txBody>
          <a:bodyPr wrap="none" rtlCol="0">
            <a:spAutoFit/>
          </a:bodyPr>
          <a:lstStyle/>
          <a:p>
            <a:r>
              <a:rPr lang="ja-JP" altLang="en-US" sz="2400" dirty="0"/>
              <a:t>データ線</a:t>
            </a:r>
            <a:endParaRPr kumimoji="1" lang="ja-JP" altLang="en-US" sz="2400" dirty="0"/>
          </a:p>
        </p:txBody>
      </p:sp>
      <p:sp>
        <p:nvSpPr>
          <p:cNvPr id="94" name="テキスト ボックス 93"/>
          <p:cNvSpPr txBox="1"/>
          <p:nvPr/>
        </p:nvSpPr>
        <p:spPr>
          <a:xfrm>
            <a:off x="6553961" y="2743834"/>
            <a:ext cx="370614" cy="523220"/>
          </a:xfrm>
          <a:prstGeom prst="rect">
            <a:avLst/>
          </a:prstGeom>
          <a:noFill/>
        </p:spPr>
        <p:txBody>
          <a:bodyPr wrap="none" rtlCol="0">
            <a:spAutoFit/>
          </a:bodyPr>
          <a:lstStyle/>
          <a:p>
            <a:r>
              <a:rPr lang="en-US" altLang="ja-JP" sz="2800" dirty="0"/>
              <a:t>X</a:t>
            </a:r>
            <a:endParaRPr kumimoji="1" lang="ja-JP" altLang="en-US" sz="2800" dirty="0"/>
          </a:p>
        </p:txBody>
      </p:sp>
      <p:sp>
        <p:nvSpPr>
          <p:cNvPr id="95" name="テキスト ボックス 94"/>
          <p:cNvSpPr txBox="1"/>
          <p:nvPr/>
        </p:nvSpPr>
        <p:spPr>
          <a:xfrm>
            <a:off x="7111807" y="2743834"/>
            <a:ext cx="370614" cy="523220"/>
          </a:xfrm>
          <a:prstGeom prst="rect">
            <a:avLst/>
          </a:prstGeom>
          <a:noFill/>
        </p:spPr>
        <p:txBody>
          <a:bodyPr wrap="none" rtlCol="0">
            <a:spAutoFit/>
          </a:bodyPr>
          <a:lstStyle/>
          <a:p>
            <a:r>
              <a:rPr lang="en-US" altLang="ja-JP" sz="2800" dirty="0"/>
              <a:t>X</a:t>
            </a:r>
            <a:endParaRPr kumimoji="1" lang="ja-JP" altLang="en-US" sz="2800" dirty="0"/>
          </a:p>
        </p:txBody>
      </p:sp>
      <p:sp>
        <p:nvSpPr>
          <p:cNvPr id="96" name="テキスト ボックス 95"/>
          <p:cNvSpPr txBox="1"/>
          <p:nvPr/>
        </p:nvSpPr>
        <p:spPr>
          <a:xfrm>
            <a:off x="791436" y="2743834"/>
            <a:ext cx="370614" cy="523220"/>
          </a:xfrm>
          <a:prstGeom prst="rect">
            <a:avLst/>
          </a:prstGeom>
          <a:noFill/>
        </p:spPr>
        <p:txBody>
          <a:bodyPr wrap="none" rtlCol="0">
            <a:spAutoFit/>
          </a:bodyPr>
          <a:lstStyle/>
          <a:p>
            <a:r>
              <a:rPr lang="en-US" altLang="ja-JP" sz="2800" dirty="0"/>
              <a:t>X</a:t>
            </a:r>
            <a:endParaRPr kumimoji="1" lang="ja-JP" altLang="en-US" sz="2800" dirty="0"/>
          </a:p>
        </p:txBody>
      </p:sp>
      <p:sp>
        <p:nvSpPr>
          <p:cNvPr id="97" name="テキスト ボックス 96"/>
          <p:cNvSpPr txBox="1"/>
          <p:nvPr/>
        </p:nvSpPr>
        <p:spPr>
          <a:xfrm>
            <a:off x="1349282" y="2743834"/>
            <a:ext cx="370614" cy="523220"/>
          </a:xfrm>
          <a:prstGeom prst="rect">
            <a:avLst/>
          </a:prstGeom>
          <a:noFill/>
        </p:spPr>
        <p:txBody>
          <a:bodyPr wrap="none" rtlCol="0">
            <a:spAutoFit/>
          </a:bodyPr>
          <a:lstStyle/>
          <a:p>
            <a:r>
              <a:rPr lang="en-US" altLang="ja-JP" sz="2800" dirty="0"/>
              <a:t>X</a:t>
            </a:r>
            <a:endParaRPr kumimoji="1" lang="ja-JP" altLang="en-US" sz="2800" dirty="0"/>
          </a:p>
        </p:txBody>
      </p:sp>
      <p:sp>
        <p:nvSpPr>
          <p:cNvPr id="98" name="テキスト ボックス 97"/>
          <p:cNvSpPr txBox="1"/>
          <p:nvPr/>
        </p:nvSpPr>
        <p:spPr>
          <a:xfrm>
            <a:off x="898812" y="991852"/>
            <a:ext cx="7265130" cy="707886"/>
          </a:xfrm>
          <a:prstGeom prst="rect">
            <a:avLst/>
          </a:prstGeom>
          <a:noFill/>
        </p:spPr>
        <p:txBody>
          <a:bodyPr wrap="none" rtlCol="0">
            <a:spAutoFit/>
          </a:bodyPr>
          <a:lstStyle/>
          <a:p>
            <a:r>
              <a:rPr lang="ja-JP" altLang="en-US" sz="2000" dirty="0"/>
              <a:t>送りたい値がデータ線に乗っているときだけ、クロックを発生させる</a:t>
            </a:r>
            <a:endParaRPr lang="en-US" altLang="ja-JP" sz="2000" dirty="0"/>
          </a:p>
          <a:p>
            <a:r>
              <a:rPr lang="ja-JP" altLang="en-US" sz="2000" dirty="0"/>
              <a:t>受信側では、クロックの有無で、データの有無が分かる</a:t>
            </a:r>
            <a:endParaRPr lang="en-US" altLang="ja-JP" sz="2000" dirty="0"/>
          </a:p>
        </p:txBody>
      </p:sp>
      <p:cxnSp>
        <p:nvCxnSpPr>
          <p:cNvPr id="101" name="直線コネクタ 100"/>
          <p:cNvCxnSpPr/>
          <p:nvPr/>
        </p:nvCxnSpPr>
        <p:spPr>
          <a:xfrm>
            <a:off x="467544" y="4377536"/>
            <a:ext cx="10801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1534589" y="4377536"/>
            <a:ext cx="13075" cy="11669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534589" y="5544472"/>
            <a:ext cx="31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1835696" y="4359606"/>
            <a:ext cx="13075" cy="1184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1835696" y="4377536"/>
            <a:ext cx="28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2105798" y="4377536"/>
            <a:ext cx="13075" cy="11669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2105798" y="5544472"/>
            <a:ext cx="31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2406905" y="4359606"/>
            <a:ext cx="13075" cy="1184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2411760" y="4377990"/>
            <a:ext cx="28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2686717" y="4377536"/>
            <a:ext cx="13075" cy="11669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2686717" y="5544472"/>
            <a:ext cx="31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2987824" y="4359606"/>
            <a:ext cx="13075" cy="1184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2992679" y="4377990"/>
            <a:ext cx="28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3262781" y="4377536"/>
            <a:ext cx="13075" cy="11669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3262781" y="5544472"/>
            <a:ext cx="31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3563888" y="4359606"/>
            <a:ext cx="13075" cy="1184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a:off x="3563888" y="4377536"/>
            <a:ext cx="28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833990" y="4377536"/>
            <a:ext cx="13075" cy="11669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3833990" y="5544472"/>
            <a:ext cx="31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4135097" y="4359606"/>
            <a:ext cx="13075" cy="1184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4139952" y="4377990"/>
            <a:ext cx="28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4414909" y="4377536"/>
            <a:ext cx="13075" cy="11669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4414909" y="5544472"/>
            <a:ext cx="31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4716016" y="4359606"/>
            <a:ext cx="13075" cy="1184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4720871" y="4377990"/>
            <a:ext cx="28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4990973" y="4377536"/>
            <a:ext cx="13075" cy="11669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4990973" y="5544472"/>
            <a:ext cx="31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a:off x="5292080" y="4359606"/>
            <a:ext cx="13075" cy="1184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a:off x="5292080" y="4377536"/>
            <a:ext cx="28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5562182" y="4377536"/>
            <a:ext cx="13075" cy="11669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a:off x="5562182" y="5544472"/>
            <a:ext cx="31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5863289" y="4359606"/>
            <a:ext cx="13075" cy="1184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a:off x="5868144" y="4377990"/>
            <a:ext cx="28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a:off x="6143101" y="4379172"/>
            <a:ext cx="31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6449063" y="4377990"/>
            <a:ext cx="14353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テキスト ボックス 149"/>
          <p:cNvSpPr txBox="1"/>
          <p:nvPr/>
        </p:nvSpPr>
        <p:spPr>
          <a:xfrm>
            <a:off x="1092730" y="5733256"/>
            <a:ext cx="6660798" cy="1015663"/>
          </a:xfrm>
          <a:prstGeom prst="rect">
            <a:avLst/>
          </a:prstGeom>
          <a:noFill/>
        </p:spPr>
        <p:txBody>
          <a:bodyPr wrap="none" rtlCol="0">
            <a:spAutoFit/>
          </a:bodyPr>
          <a:lstStyle/>
          <a:p>
            <a:r>
              <a:rPr lang="ja-JP" altLang="en-US" sz="2000" dirty="0"/>
              <a:t>クロックの立上りから、１クロックサイクルの間は、データ線に</a:t>
            </a:r>
            <a:endParaRPr lang="en-US" altLang="ja-JP" sz="2000" dirty="0"/>
          </a:p>
          <a:p>
            <a:r>
              <a:rPr lang="ja-JP" altLang="en-US" sz="2000" dirty="0"/>
              <a:t>データが乗っていることが保証される</a:t>
            </a:r>
            <a:endParaRPr lang="en-US" altLang="ja-JP" sz="2000" dirty="0"/>
          </a:p>
          <a:p>
            <a:r>
              <a:rPr lang="en-US" altLang="ja-JP" sz="2000" dirty="0"/>
              <a:t>(</a:t>
            </a:r>
            <a:r>
              <a:rPr lang="ja-JP" altLang="en-US" sz="2000" dirty="0"/>
              <a:t>＝そうなるように、送信側を設計する</a:t>
            </a:r>
            <a:r>
              <a:rPr lang="en-US" altLang="ja-JP" sz="2000" dirty="0"/>
              <a:t>)</a:t>
            </a:r>
          </a:p>
        </p:txBody>
      </p:sp>
    </p:spTree>
    <p:extLst>
      <p:ext uri="{BB962C8B-B14F-4D97-AF65-F5344CB8AC3E}">
        <p14:creationId xmlns:p14="http://schemas.microsoft.com/office/powerpoint/2010/main" val="174685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調歩同期式シリアル通信</a:t>
            </a:r>
          </a:p>
        </p:txBody>
      </p:sp>
      <p:sp>
        <p:nvSpPr>
          <p:cNvPr id="4" name="スライド番号プレースホルダー 3"/>
          <p:cNvSpPr>
            <a:spLocks noGrp="1"/>
          </p:cNvSpPr>
          <p:nvPr>
            <p:ph type="sldNum" sz="quarter" idx="12"/>
          </p:nvPr>
        </p:nvSpPr>
        <p:spPr/>
        <p:txBody>
          <a:bodyPr/>
          <a:lstStyle/>
          <a:p>
            <a:fld id="{70131D5D-9468-4EC8-B0F3-E7DEEA2C32C2}" type="slidenum">
              <a:rPr kumimoji="1" lang="ja-JP" altLang="en-US" smtClean="0"/>
              <a:t>7</a:t>
            </a:fld>
            <a:endParaRPr kumimoji="1" lang="ja-JP" altLang="en-US"/>
          </a:p>
        </p:txBody>
      </p:sp>
      <p:sp>
        <p:nvSpPr>
          <p:cNvPr id="5" name="正方形/長方形 4"/>
          <p:cNvSpPr/>
          <p:nvPr/>
        </p:nvSpPr>
        <p:spPr>
          <a:xfrm>
            <a:off x="2123728" y="5016298"/>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699792" y="5016298"/>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275856" y="5016298"/>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851920" y="5016298"/>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427984" y="5016298"/>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004048" y="5016298"/>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580112" y="5016298"/>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156176" y="5016298"/>
            <a:ext cx="576064" cy="1166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260504" y="5338156"/>
            <a:ext cx="367408"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14" name="テキスト ボックス 13"/>
          <p:cNvSpPr txBox="1"/>
          <p:nvPr/>
        </p:nvSpPr>
        <p:spPr>
          <a:xfrm>
            <a:off x="5108376" y="5338156"/>
            <a:ext cx="367408"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15" name="テキスト ボックス 14"/>
          <p:cNvSpPr txBox="1"/>
          <p:nvPr/>
        </p:nvSpPr>
        <p:spPr>
          <a:xfrm>
            <a:off x="3956248" y="5338156"/>
            <a:ext cx="367408"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16" name="テキスト ボックス 15"/>
          <p:cNvSpPr txBox="1"/>
          <p:nvPr/>
        </p:nvSpPr>
        <p:spPr>
          <a:xfrm>
            <a:off x="3380184" y="5338156"/>
            <a:ext cx="367408"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17" name="テキスト ボックス 16"/>
          <p:cNvSpPr txBox="1"/>
          <p:nvPr/>
        </p:nvSpPr>
        <p:spPr>
          <a:xfrm>
            <a:off x="5684440" y="5338156"/>
            <a:ext cx="367408" cy="523220"/>
          </a:xfrm>
          <a:prstGeom prst="rect">
            <a:avLst/>
          </a:prstGeom>
          <a:noFill/>
        </p:spPr>
        <p:txBody>
          <a:bodyPr wrap="none" rtlCol="0">
            <a:spAutoFit/>
          </a:bodyPr>
          <a:lstStyle/>
          <a:p>
            <a:r>
              <a:rPr lang="en-US" altLang="ja-JP" sz="2800" dirty="0">
                <a:solidFill>
                  <a:srgbClr val="FF0000"/>
                </a:solidFill>
              </a:rPr>
              <a:t>1</a:t>
            </a:r>
            <a:endParaRPr kumimoji="1" lang="ja-JP" altLang="en-US" sz="2800" dirty="0">
              <a:solidFill>
                <a:srgbClr val="FF0000"/>
              </a:solidFill>
            </a:endParaRPr>
          </a:p>
        </p:txBody>
      </p:sp>
      <p:sp>
        <p:nvSpPr>
          <p:cNvPr id="18" name="テキスト ボックス 17"/>
          <p:cNvSpPr txBox="1"/>
          <p:nvPr/>
        </p:nvSpPr>
        <p:spPr>
          <a:xfrm>
            <a:off x="4532312" y="5338156"/>
            <a:ext cx="367408" cy="523220"/>
          </a:xfrm>
          <a:prstGeom prst="rect">
            <a:avLst/>
          </a:prstGeom>
          <a:noFill/>
        </p:spPr>
        <p:txBody>
          <a:bodyPr wrap="none" rtlCol="0">
            <a:spAutoFit/>
          </a:bodyPr>
          <a:lstStyle/>
          <a:p>
            <a:r>
              <a:rPr lang="en-US" altLang="ja-JP" sz="2800" dirty="0">
                <a:solidFill>
                  <a:srgbClr val="FF0000"/>
                </a:solidFill>
              </a:rPr>
              <a:t>1</a:t>
            </a:r>
            <a:endParaRPr kumimoji="1" lang="ja-JP" altLang="en-US" sz="2800" dirty="0">
              <a:solidFill>
                <a:srgbClr val="FF0000"/>
              </a:solidFill>
            </a:endParaRPr>
          </a:p>
        </p:txBody>
      </p:sp>
      <p:sp>
        <p:nvSpPr>
          <p:cNvPr id="19" name="テキスト ボックス 18"/>
          <p:cNvSpPr txBox="1"/>
          <p:nvPr/>
        </p:nvSpPr>
        <p:spPr>
          <a:xfrm>
            <a:off x="2804120" y="5338156"/>
            <a:ext cx="367408" cy="523220"/>
          </a:xfrm>
          <a:prstGeom prst="rect">
            <a:avLst/>
          </a:prstGeom>
          <a:noFill/>
        </p:spPr>
        <p:txBody>
          <a:bodyPr wrap="none" rtlCol="0">
            <a:spAutoFit/>
          </a:bodyPr>
          <a:lstStyle/>
          <a:p>
            <a:r>
              <a:rPr lang="en-US" altLang="ja-JP" sz="2800" dirty="0">
                <a:solidFill>
                  <a:srgbClr val="FF0000"/>
                </a:solidFill>
              </a:rPr>
              <a:t>1</a:t>
            </a:r>
            <a:endParaRPr kumimoji="1" lang="ja-JP" altLang="en-US" sz="2800" dirty="0">
              <a:solidFill>
                <a:srgbClr val="FF0000"/>
              </a:solidFill>
            </a:endParaRPr>
          </a:p>
        </p:txBody>
      </p:sp>
      <p:sp>
        <p:nvSpPr>
          <p:cNvPr id="20" name="テキスト ボックス 19"/>
          <p:cNvSpPr txBox="1"/>
          <p:nvPr/>
        </p:nvSpPr>
        <p:spPr>
          <a:xfrm>
            <a:off x="2228056" y="5338156"/>
            <a:ext cx="367408" cy="523220"/>
          </a:xfrm>
          <a:prstGeom prst="rect">
            <a:avLst/>
          </a:prstGeom>
          <a:noFill/>
        </p:spPr>
        <p:txBody>
          <a:bodyPr wrap="none" rtlCol="0">
            <a:spAutoFit/>
          </a:bodyPr>
          <a:lstStyle/>
          <a:p>
            <a:r>
              <a:rPr lang="en-US" altLang="ja-JP" sz="2800" dirty="0">
                <a:solidFill>
                  <a:srgbClr val="FF0000"/>
                </a:solidFill>
              </a:rPr>
              <a:t>1</a:t>
            </a:r>
            <a:endParaRPr kumimoji="1" lang="ja-JP" altLang="en-US" sz="2800" dirty="0">
              <a:solidFill>
                <a:srgbClr val="FF0000"/>
              </a:solidFill>
            </a:endParaRPr>
          </a:p>
        </p:txBody>
      </p:sp>
      <p:cxnSp>
        <p:nvCxnSpPr>
          <p:cNvPr id="34" name="直線矢印コネクタ 33"/>
          <p:cNvCxnSpPr>
            <a:endCxn id="35" idx="1"/>
          </p:cNvCxnSpPr>
          <p:nvPr/>
        </p:nvCxnSpPr>
        <p:spPr>
          <a:xfrm>
            <a:off x="82266" y="6411398"/>
            <a:ext cx="7802102"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7884368" y="6180566"/>
            <a:ext cx="1157689" cy="461665"/>
          </a:xfrm>
          <a:prstGeom prst="rect">
            <a:avLst/>
          </a:prstGeom>
          <a:noFill/>
        </p:spPr>
        <p:txBody>
          <a:bodyPr wrap="none" rtlCol="0">
            <a:spAutoFit/>
          </a:bodyPr>
          <a:lstStyle/>
          <a:p>
            <a:r>
              <a:rPr lang="en-US" altLang="ja-JP" sz="2400" dirty="0"/>
              <a:t>t</a:t>
            </a:r>
            <a:r>
              <a:rPr kumimoji="1" lang="en-US" altLang="ja-JP" sz="2400" dirty="0"/>
              <a:t> (</a:t>
            </a:r>
            <a:r>
              <a:rPr kumimoji="1" lang="ja-JP" altLang="en-US" sz="2400" dirty="0"/>
              <a:t>時間</a:t>
            </a:r>
            <a:r>
              <a:rPr kumimoji="1" lang="en-US" altLang="ja-JP" sz="2400" dirty="0"/>
              <a:t>)</a:t>
            </a:r>
            <a:endParaRPr kumimoji="1" lang="ja-JP" altLang="en-US" sz="2400" dirty="0"/>
          </a:p>
        </p:txBody>
      </p:sp>
      <p:sp>
        <p:nvSpPr>
          <p:cNvPr id="38" name="テキスト ボックス 37"/>
          <p:cNvSpPr txBox="1"/>
          <p:nvPr/>
        </p:nvSpPr>
        <p:spPr>
          <a:xfrm>
            <a:off x="296537" y="991852"/>
            <a:ext cx="8313494" cy="1938992"/>
          </a:xfrm>
          <a:prstGeom prst="rect">
            <a:avLst/>
          </a:prstGeom>
          <a:noFill/>
        </p:spPr>
        <p:txBody>
          <a:bodyPr wrap="none" rtlCol="0">
            <a:spAutoFit/>
          </a:bodyPr>
          <a:lstStyle/>
          <a:p>
            <a:r>
              <a:rPr lang="ja-JP" altLang="en-US" sz="2400" dirty="0"/>
              <a:t>特別な値をデータ線に送ることで、データのある場所を知らせる</a:t>
            </a:r>
            <a:endParaRPr lang="en-US" altLang="ja-JP" sz="2400" dirty="0"/>
          </a:p>
          <a:p>
            <a:r>
              <a:rPr lang="ja-JP" altLang="en-US" sz="2400" dirty="0"/>
              <a:t>　　データの開始直前にスタートビット</a:t>
            </a:r>
            <a:r>
              <a:rPr lang="en-US" altLang="ja-JP" sz="2400" dirty="0"/>
              <a:t>”0”</a:t>
            </a:r>
            <a:r>
              <a:rPr lang="ja-JP" altLang="en-US" sz="2400" dirty="0"/>
              <a:t>を送信</a:t>
            </a:r>
            <a:endParaRPr lang="en-US" altLang="ja-JP" sz="2400" dirty="0"/>
          </a:p>
          <a:p>
            <a:r>
              <a:rPr lang="ja-JP" altLang="en-US" sz="2400" dirty="0"/>
              <a:t>　　データの終了直後にストップビット</a:t>
            </a:r>
            <a:r>
              <a:rPr lang="en-US" altLang="ja-JP" sz="2400" dirty="0"/>
              <a:t>”1”</a:t>
            </a:r>
            <a:r>
              <a:rPr lang="ja-JP" altLang="en-US" sz="2400" dirty="0"/>
              <a:t>を送信</a:t>
            </a:r>
            <a:endParaRPr lang="en-US" altLang="ja-JP" sz="2400" dirty="0"/>
          </a:p>
          <a:p>
            <a:endParaRPr lang="en-US" altLang="ja-JP" sz="2400" dirty="0"/>
          </a:p>
          <a:p>
            <a:r>
              <a:rPr lang="ja-JP" altLang="en-US" sz="2400" dirty="0"/>
              <a:t>データが送られていないときは</a:t>
            </a:r>
            <a:r>
              <a:rPr lang="en-US" altLang="ja-JP" sz="2400" dirty="0"/>
              <a:t>”1”</a:t>
            </a:r>
          </a:p>
        </p:txBody>
      </p:sp>
      <p:cxnSp>
        <p:nvCxnSpPr>
          <p:cNvPr id="39" name="直線コネクタ 38"/>
          <p:cNvCxnSpPr/>
          <p:nvPr/>
        </p:nvCxnSpPr>
        <p:spPr>
          <a:xfrm>
            <a:off x="6732240" y="5021325"/>
            <a:ext cx="129614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547664" y="6176629"/>
            <a:ext cx="576064" cy="0"/>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1546131" y="5007333"/>
            <a:ext cx="13075" cy="1184866"/>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249987" y="5021325"/>
            <a:ext cx="129614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956992" y="5005591"/>
            <a:ext cx="13075" cy="118486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970067" y="6176629"/>
            <a:ext cx="57606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394003" y="6176629"/>
            <a:ext cx="57606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394003" y="5005591"/>
            <a:ext cx="13075" cy="118486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32240" y="6176629"/>
            <a:ext cx="57606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7306262" y="5005591"/>
            <a:ext cx="13075" cy="118486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7380312" y="6167611"/>
            <a:ext cx="57606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7884368" y="5005591"/>
            <a:ext cx="13075" cy="118486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3" name="下矢印 52"/>
          <p:cNvSpPr/>
          <p:nvPr/>
        </p:nvSpPr>
        <p:spPr>
          <a:xfrm>
            <a:off x="1593380" y="4437112"/>
            <a:ext cx="484632" cy="48920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034034" y="3933056"/>
            <a:ext cx="1603324" cy="400110"/>
          </a:xfrm>
          <a:prstGeom prst="rect">
            <a:avLst/>
          </a:prstGeom>
          <a:noFill/>
        </p:spPr>
        <p:txBody>
          <a:bodyPr wrap="none" rtlCol="0">
            <a:spAutoFit/>
          </a:bodyPr>
          <a:lstStyle/>
          <a:p>
            <a:r>
              <a:rPr kumimoji="1" lang="ja-JP" altLang="en-US" sz="2000" dirty="0">
                <a:solidFill>
                  <a:srgbClr val="FF0000"/>
                </a:solidFill>
              </a:rPr>
              <a:t>スタートビット</a:t>
            </a:r>
          </a:p>
        </p:txBody>
      </p:sp>
      <p:sp>
        <p:nvSpPr>
          <p:cNvPr id="62" name="下矢印 61"/>
          <p:cNvSpPr/>
          <p:nvPr/>
        </p:nvSpPr>
        <p:spPr>
          <a:xfrm>
            <a:off x="6777956" y="4437112"/>
            <a:ext cx="484632" cy="48920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6218610" y="3933056"/>
            <a:ext cx="1574470" cy="400110"/>
          </a:xfrm>
          <a:prstGeom prst="rect">
            <a:avLst/>
          </a:prstGeom>
          <a:noFill/>
        </p:spPr>
        <p:txBody>
          <a:bodyPr wrap="none" rtlCol="0">
            <a:spAutoFit/>
          </a:bodyPr>
          <a:lstStyle/>
          <a:p>
            <a:r>
              <a:rPr lang="ja-JP" altLang="en-US" sz="2000" dirty="0">
                <a:solidFill>
                  <a:srgbClr val="FF0000"/>
                </a:solidFill>
              </a:rPr>
              <a:t>ストップ</a:t>
            </a:r>
            <a:r>
              <a:rPr kumimoji="1" lang="ja-JP" altLang="en-US" sz="2000" dirty="0">
                <a:solidFill>
                  <a:srgbClr val="FF0000"/>
                </a:solidFill>
              </a:rPr>
              <a:t>ビット</a:t>
            </a:r>
          </a:p>
        </p:txBody>
      </p:sp>
    </p:spTree>
    <p:extLst>
      <p:ext uri="{BB962C8B-B14F-4D97-AF65-F5344CB8AC3E}">
        <p14:creationId xmlns:p14="http://schemas.microsoft.com/office/powerpoint/2010/main" val="260085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07F1A-7DD1-4D5C-A4AD-8BC5589F84A8}"/>
              </a:ext>
            </a:extLst>
          </p:cNvPr>
          <p:cNvSpPr>
            <a:spLocks noGrp="1"/>
          </p:cNvSpPr>
          <p:nvPr>
            <p:ph type="title"/>
          </p:nvPr>
        </p:nvSpPr>
        <p:spPr/>
        <p:txBody>
          <a:bodyPr>
            <a:normAutofit fontScale="90000"/>
          </a:bodyPr>
          <a:lstStyle/>
          <a:p>
            <a:r>
              <a:rPr kumimoji="1" lang="ja-JP" altLang="en-US" dirty="0"/>
              <a:t>使用するパーツ</a:t>
            </a:r>
          </a:p>
        </p:txBody>
      </p:sp>
      <p:sp>
        <p:nvSpPr>
          <p:cNvPr id="3" name="コンテンツ プレースホルダー 2">
            <a:extLst>
              <a:ext uri="{FF2B5EF4-FFF2-40B4-BE49-F238E27FC236}">
                <a16:creationId xmlns:a16="http://schemas.microsoft.com/office/drawing/2014/main" id="{56EB8555-3F56-4A8C-AC1A-5917E7F07D56}"/>
              </a:ext>
            </a:extLst>
          </p:cNvPr>
          <p:cNvSpPr>
            <a:spLocks noGrp="1"/>
          </p:cNvSpPr>
          <p:nvPr>
            <p:ph idx="1"/>
          </p:nvPr>
        </p:nvSpPr>
        <p:spPr/>
        <p:txBody>
          <a:bodyPr>
            <a:normAutofit/>
          </a:bodyPr>
          <a:lstStyle/>
          <a:p>
            <a:r>
              <a:rPr kumimoji="1" lang="en-US" altLang="ja-JP" dirty="0"/>
              <a:t>ESP32</a:t>
            </a:r>
            <a:r>
              <a:rPr kumimoji="1" lang="ja-JP" altLang="en-US" dirty="0"/>
              <a:t>（マイコン）</a:t>
            </a:r>
            <a:endParaRPr kumimoji="1" lang="en-US" altLang="ja-JP" dirty="0"/>
          </a:p>
          <a:p>
            <a:pPr marL="0" indent="0">
              <a:buNone/>
            </a:pPr>
            <a:endParaRPr lang="en-US" altLang="ja-JP" dirty="0"/>
          </a:p>
          <a:p>
            <a:r>
              <a:rPr kumimoji="1" lang="en-US" altLang="ja-JP" dirty="0"/>
              <a:t>PC</a:t>
            </a:r>
            <a:r>
              <a:rPr kumimoji="1" lang="ja-JP" altLang="en-US" dirty="0"/>
              <a:t>（</a:t>
            </a:r>
            <a:r>
              <a:rPr lang="en-US" altLang="ja-JP" dirty="0"/>
              <a:t> Bluetooth</a:t>
            </a:r>
            <a:r>
              <a:rPr lang="ja-JP" altLang="en-US" dirty="0"/>
              <a:t>アダプタ接続</a:t>
            </a:r>
            <a:r>
              <a:rPr kumimoji="1" lang="ja-JP" altLang="en-US" dirty="0"/>
              <a:t>）</a:t>
            </a:r>
            <a:endParaRPr kumimoji="1" lang="en-US" altLang="ja-JP" dirty="0"/>
          </a:p>
          <a:p>
            <a:pPr lvl="1"/>
            <a:r>
              <a:rPr lang="ja-JP" altLang="en-US" dirty="0"/>
              <a:t>演習室</a:t>
            </a:r>
            <a:r>
              <a:rPr lang="en-US" altLang="ja-JP" dirty="0"/>
              <a:t>PC</a:t>
            </a:r>
            <a:r>
              <a:rPr lang="ja-JP" altLang="en-US" dirty="0"/>
              <a:t>は</a:t>
            </a:r>
            <a:r>
              <a:rPr lang="en-US" altLang="ja-JP" dirty="0"/>
              <a:t>Bluetooth</a:t>
            </a:r>
            <a:r>
              <a:rPr lang="ja-JP" altLang="en-US" dirty="0"/>
              <a:t>が内蔵されていないため，</a:t>
            </a:r>
            <a:r>
              <a:rPr lang="en-US" altLang="ja-JP" dirty="0"/>
              <a:t>Bluetooth</a:t>
            </a:r>
            <a:r>
              <a:rPr lang="ja-JP" altLang="en-US" dirty="0"/>
              <a:t>アダプタを使う</a:t>
            </a:r>
            <a:endParaRPr lang="en-US" altLang="ja-JP" dirty="0"/>
          </a:p>
          <a:p>
            <a:endParaRPr lang="en-US" altLang="ja-JP" dirty="0"/>
          </a:p>
          <a:p>
            <a:r>
              <a:rPr kumimoji="1" lang="ja-JP" altLang="en-US" dirty="0"/>
              <a:t>その他、各種電子部品</a:t>
            </a:r>
            <a:r>
              <a:rPr kumimoji="1" lang="en-US" altLang="ja-JP" dirty="0"/>
              <a:t>(LED</a:t>
            </a:r>
            <a:r>
              <a:rPr kumimoji="1" lang="ja-JP" altLang="en-US" dirty="0" err="1"/>
              <a:t>、</a:t>
            </a:r>
            <a:r>
              <a:rPr kumimoji="1" lang="ja-JP" altLang="en-US" dirty="0"/>
              <a:t>抵抗、等</a:t>
            </a:r>
            <a:r>
              <a:rPr kumimoji="1" lang="en-US" altLang="ja-JP" dirty="0"/>
              <a:t>)</a:t>
            </a:r>
          </a:p>
        </p:txBody>
      </p:sp>
      <p:sp>
        <p:nvSpPr>
          <p:cNvPr id="4" name="スライド番号プレースホルダー 3">
            <a:extLst>
              <a:ext uri="{FF2B5EF4-FFF2-40B4-BE49-F238E27FC236}">
                <a16:creationId xmlns:a16="http://schemas.microsoft.com/office/drawing/2014/main" id="{CF4C30E4-97F4-4368-BB1A-940FE59B1085}"/>
              </a:ext>
            </a:extLst>
          </p:cNvPr>
          <p:cNvSpPr>
            <a:spLocks noGrp="1"/>
          </p:cNvSpPr>
          <p:nvPr>
            <p:ph type="sldNum" sz="quarter" idx="12"/>
          </p:nvPr>
        </p:nvSpPr>
        <p:spPr/>
        <p:txBody>
          <a:bodyPr/>
          <a:lstStyle/>
          <a:p>
            <a:fld id="{8854AC9B-F1A4-44AC-91C9-17B69DA1014C}" type="slidenum">
              <a:rPr kumimoji="1" lang="ja-JP" altLang="en-US" smtClean="0"/>
              <a:t>8</a:t>
            </a:fld>
            <a:endParaRPr kumimoji="1" lang="ja-JP" altLang="en-US"/>
          </a:p>
        </p:txBody>
      </p:sp>
    </p:spTree>
    <p:extLst>
      <p:ext uri="{BB962C8B-B14F-4D97-AF65-F5344CB8AC3E}">
        <p14:creationId xmlns:p14="http://schemas.microsoft.com/office/powerpoint/2010/main" val="257178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A771D-D51F-4F66-84F1-48879123FF83}"/>
              </a:ext>
            </a:extLst>
          </p:cNvPr>
          <p:cNvSpPr>
            <a:spLocks noGrp="1"/>
          </p:cNvSpPr>
          <p:nvPr>
            <p:ph type="title"/>
          </p:nvPr>
        </p:nvSpPr>
        <p:spPr/>
        <p:txBody>
          <a:bodyPr>
            <a:normAutofit fontScale="90000"/>
          </a:bodyPr>
          <a:lstStyle/>
          <a:p>
            <a:r>
              <a:rPr lang="en-US" altLang="ja-JP"/>
              <a:t>ESP32</a:t>
            </a:r>
            <a:endParaRPr kumimoji="1" lang="ja-JP" altLang="en-US" dirty="0"/>
          </a:p>
        </p:txBody>
      </p:sp>
      <p:sp>
        <p:nvSpPr>
          <p:cNvPr id="3" name="コンテンツ プレースホルダー 2">
            <a:extLst>
              <a:ext uri="{FF2B5EF4-FFF2-40B4-BE49-F238E27FC236}">
                <a16:creationId xmlns:a16="http://schemas.microsoft.com/office/drawing/2014/main" id="{C0849242-3243-4335-B5DE-A23410B73D29}"/>
              </a:ext>
            </a:extLst>
          </p:cNvPr>
          <p:cNvSpPr>
            <a:spLocks noGrp="1"/>
          </p:cNvSpPr>
          <p:nvPr>
            <p:ph idx="1"/>
          </p:nvPr>
        </p:nvSpPr>
        <p:spPr>
          <a:xfrm>
            <a:off x="107504" y="836712"/>
            <a:ext cx="8856984" cy="5616624"/>
          </a:xfrm>
        </p:spPr>
        <p:txBody>
          <a:bodyPr/>
          <a:lstStyle/>
          <a:p>
            <a:r>
              <a:rPr kumimoji="1" lang="en-US" altLang="ja-JP" dirty="0" err="1"/>
              <a:t>Espressif</a:t>
            </a:r>
            <a:r>
              <a:rPr kumimoji="1" lang="en-US" altLang="ja-JP" dirty="0"/>
              <a:t> Systems</a:t>
            </a:r>
            <a:r>
              <a:rPr kumimoji="1" lang="ja-JP" altLang="en-US" dirty="0"/>
              <a:t>社が開発した</a:t>
            </a:r>
            <a:r>
              <a:rPr kumimoji="1" lang="en-US" altLang="ja-JP" dirty="0"/>
              <a:t>Arduino IDE</a:t>
            </a:r>
            <a:r>
              <a:rPr kumimoji="1" lang="ja-JP" altLang="en-US" dirty="0"/>
              <a:t>で開発可能な</a:t>
            </a:r>
            <a:r>
              <a:rPr lang="ja-JP" altLang="en-US" dirty="0"/>
              <a:t>低コスト，省電力</a:t>
            </a:r>
            <a:r>
              <a:rPr kumimoji="1" lang="ja-JP" altLang="en-US" dirty="0"/>
              <a:t>マイコン</a:t>
            </a:r>
            <a:endParaRPr kumimoji="1" lang="en-US" altLang="ja-JP" dirty="0"/>
          </a:p>
          <a:p>
            <a:endParaRPr lang="en-US" altLang="ja-JP" sz="1000" dirty="0"/>
          </a:p>
          <a:p>
            <a:r>
              <a:rPr kumimoji="1" lang="en-US" altLang="ja-JP" b="1" dirty="0"/>
              <a:t>Wi-fi</a:t>
            </a:r>
            <a:r>
              <a:rPr kumimoji="1" lang="ja-JP" altLang="en-US" b="1" dirty="0"/>
              <a:t>と</a:t>
            </a:r>
            <a:r>
              <a:rPr kumimoji="1" lang="en-US" altLang="ja-JP" b="1" dirty="0"/>
              <a:t>Bluetooth</a:t>
            </a:r>
            <a:r>
              <a:rPr kumimoji="1" lang="ja-JP" altLang="en-US" b="1" dirty="0"/>
              <a:t>が搭載されており，追加のモジュール不要でこれらが使える</a:t>
            </a:r>
            <a:endParaRPr kumimoji="1" lang="en-US" altLang="ja-JP" b="1" dirty="0"/>
          </a:p>
          <a:p>
            <a:endParaRPr kumimoji="1" lang="en-US" altLang="ja-JP" sz="1000" dirty="0"/>
          </a:p>
          <a:p>
            <a:r>
              <a:rPr lang="en-US" altLang="ja-JP" dirty="0"/>
              <a:t>Arduino uno</a:t>
            </a:r>
            <a:r>
              <a:rPr lang="ja-JP" altLang="en-US" dirty="0"/>
              <a:t>よりも小型で入出力端子も多いためセンサと接続して使用すると便利</a:t>
            </a:r>
            <a:endParaRPr lang="en-US" altLang="ja-JP" dirty="0"/>
          </a:p>
          <a:p>
            <a:r>
              <a:rPr kumimoji="1" lang="en-US" altLang="ja-JP" dirty="0"/>
              <a:t>3.3 V</a:t>
            </a:r>
            <a:r>
              <a:rPr lang="ja-JP" altLang="en-US"/>
              <a:t>駆動</a:t>
            </a:r>
            <a:r>
              <a:rPr kumimoji="1" lang="ja-JP" altLang="en-US"/>
              <a:t>なので</a:t>
            </a:r>
            <a:r>
              <a:rPr kumimoji="1" lang="ja-JP" altLang="en-US" dirty="0"/>
              <a:t>注意</a:t>
            </a:r>
            <a:r>
              <a:rPr kumimoji="1" lang="en-US" altLang="ja-JP" dirty="0"/>
              <a:t>(Arduino</a:t>
            </a:r>
            <a:r>
              <a:rPr kumimoji="1" lang="ja-JP" altLang="en-US" dirty="0"/>
              <a:t>は</a:t>
            </a:r>
            <a:r>
              <a:rPr kumimoji="1" lang="en-US" altLang="ja-JP" dirty="0"/>
              <a:t>5.0 V)</a:t>
            </a:r>
          </a:p>
        </p:txBody>
      </p:sp>
      <p:sp>
        <p:nvSpPr>
          <p:cNvPr id="4" name="スライド番号プレースホルダー 3">
            <a:extLst>
              <a:ext uri="{FF2B5EF4-FFF2-40B4-BE49-F238E27FC236}">
                <a16:creationId xmlns:a16="http://schemas.microsoft.com/office/drawing/2014/main" id="{ED05AD83-4F5C-45B4-9A5A-9893FB9DDBB2}"/>
              </a:ext>
            </a:extLst>
          </p:cNvPr>
          <p:cNvSpPr>
            <a:spLocks noGrp="1"/>
          </p:cNvSpPr>
          <p:nvPr>
            <p:ph type="sldNum" sz="quarter" idx="12"/>
          </p:nvPr>
        </p:nvSpPr>
        <p:spPr/>
        <p:txBody>
          <a:bodyPr/>
          <a:lstStyle/>
          <a:p>
            <a:fld id="{8854AC9B-F1A4-44AC-91C9-17B69DA1014C}" type="slidenum">
              <a:rPr kumimoji="1" lang="ja-JP" altLang="en-US" smtClean="0"/>
              <a:t>9</a:t>
            </a:fld>
            <a:endParaRPr kumimoji="1" lang="ja-JP" altLang="en-US"/>
          </a:p>
        </p:txBody>
      </p:sp>
      <p:pic>
        <p:nvPicPr>
          <p:cNvPr id="1026" name="Picture 2" descr="ESP32-DevKitC-VE ESP32-WROVER-E開発ボード 8MB">
            <a:extLst>
              <a:ext uri="{FF2B5EF4-FFF2-40B4-BE49-F238E27FC236}">
                <a16:creationId xmlns:a16="http://schemas.microsoft.com/office/drawing/2014/main" id="{CDE1ABED-A871-DC7E-55C2-785942940DC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24128" y="4471665"/>
            <a:ext cx="3480047" cy="261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95279"/>
      </p:ext>
    </p:extLst>
  </p:cSld>
  <p:clrMapOvr>
    <a:masterClrMapping/>
  </p:clrMapOvr>
</p:sld>
</file>

<file path=ppt/theme/theme1.xml><?xml version="1.0" encoding="utf-8"?>
<a:theme xmlns:a="http://schemas.openxmlformats.org/drawingml/2006/main" name="matsumot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matsumoto</Template>
  <TotalTime>5685</TotalTime>
  <Words>1531</Words>
  <Application>Microsoft Office PowerPoint</Application>
  <PresentationFormat>画面に合わせる (4:3)</PresentationFormat>
  <Paragraphs>239</Paragraphs>
  <Slides>23</Slides>
  <Notes>0</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matsumoto</vt:lpstr>
      <vt:lpstr>＜システム設計演習チュートリアル＞ Bluetoothによる ESP32– PC間シリアル通信</vt:lpstr>
      <vt:lpstr>本日の目的</vt:lpstr>
      <vt:lpstr>シリアル通信</vt:lpstr>
      <vt:lpstr>シリアル通信</vt:lpstr>
      <vt:lpstr>同期方式</vt:lpstr>
      <vt:lpstr>同期式シリアル通信</vt:lpstr>
      <vt:lpstr>調歩同期式シリアル通信</vt:lpstr>
      <vt:lpstr>使用するパーツ</vt:lpstr>
      <vt:lpstr>ESP32</vt:lpstr>
      <vt:lpstr>ESP32のピン配置</vt:lpstr>
      <vt:lpstr>Arduino IDEによるESP32の開発準備(1)</vt:lpstr>
      <vt:lpstr>Arduino IDEによるESP32の開発準備(2)</vt:lpstr>
      <vt:lpstr>演習１：PCからのキーボード入力でArduinoに接続したLEDを制御する</vt:lpstr>
      <vt:lpstr>ESP32とLEDをつなぐ</vt:lpstr>
      <vt:lpstr>ESP32スケッチ(sample1)の理解</vt:lpstr>
      <vt:lpstr>スケッチsample1の実行</vt:lpstr>
      <vt:lpstr>ペアリングの方法(Windows10)</vt:lpstr>
      <vt:lpstr>PowerPoint プレゼンテーション</vt:lpstr>
      <vt:lpstr>Macのターミナルを用いた場合</vt:lpstr>
      <vt:lpstr>演習２：ESP32の端子に入力された電圧値をPC側に送信する</vt:lpstr>
      <vt:lpstr>ESP32とBluetoothモジュールをつなぐ</vt:lpstr>
      <vt:lpstr>ESP32のアナログ入力/出力</vt:lpstr>
      <vt:lpstr>ESP32スケッチ(sample2)の理解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matsumoto</dc:creator>
  <cp:lastModifiedBy>任田　崇吾_石川</cp:lastModifiedBy>
  <cp:revision>167</cp:revision>
  <dcterms:created xsi:type="dcterms:W3CDTF">2016-02-26T22:43:07Z</dcterms:created>
  <dcterms:modified xsi:type="dcterms:W3CDTF">2024-09-24T05:45:44Z</dcterms:modified>
</cp:coreProperties>
</file>