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onda" panose="020B0604020202020204" charset="0"/>
      <p:regular r:id="rId12"/>
    </p:embeddedFont>
    <p:embeddedFont>
      <p:font typeface="Monda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10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64284" y="5882440"/>
            <a:ext cx="7516946" cy="929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by HIRWA Ines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06065" y="3058323"/>
            <a:ext cx="6033384" cy="2459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5"/>
              </a:lnSpc>
            </a:pPr>
            <a:r>
              <a:rPr lang="en-US" sz="707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STEAMLENS PROJECT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67119" y="2954665"/>
            <a:ext cx="11699089" cy="6832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🎯 Conclusion</a:t>
            </a:r>
          </a:p>
          <a:p>
            <a:pPr algn="ctr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Behavioral analysis reveals actionable trends</a:t>
            </a: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Data science improves personal experience and business performance</a:t>
            </a: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This project shows how even small datasets can yield rich insights</a:t>
            </a:r>
          </a:p>
          <a:p>
            <a:pPr algn="ctr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Thank you!</a:t>
            </a:r>
          </a:p>
          <a:p>
            <a:pPr algn="ctr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📨 hirwaines8@gmail.com | 📍 AUCA  </a:t>
            </a:r>
          </a:p>
          <a:p>
            <a:pPr algn="ctr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07884" y="876300"/>
            <a:ext cx="9672231" cy="137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CONCLUSION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555471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21792" y="2722376"/>
            <a:ext cx="11699089" cy="6832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🎯 Project Goal:</a:t>
            </a: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To uncover behavioral patterns in music consumption using a Spotify streaming history dataset.</a:t>
            </a:r>
          </a:p>
          <a:p>
            <a:pPr algn="ctr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🔍 Main Question:</a:t>
            </a: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How can we use listening data to improve user experience, artist strategies, and platform performance?</a:t>
            </a:r>
          </a:p>
          <a:p>
            <a:pPr algn="ctr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📁 Dataset Used:</a:t>
            </a:r>
          </a:p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Spotify Listening History (CSV) – includes track name, artist, timestamp, ms_played, skipped, shuffle, etc.</a:t>
            </a:r>
          </a:p>
          <a:p>
            <a:pPr algn="ctr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07884" y="876300"/>
            <a:ext cx="9672231" cy="137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INTRODUCTION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07884" y="314839"/>
            <a:ext cx="11966212" cy="137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PROBLEM STATEMENT</a:t>
            </a:r>
          </a:p>
        </p:txBody>
      </p:sp>
      <p:sp>
        <p:nvSpPr>
          <p:cNvPr id="8" name="Freeform 8"/>
          <p:cNvSpPr/>
          <p:nvPr/>
        </p:nvSpPr>
        <p:spPr>
          <a:xfrm>
            <a:off x="3367119" y="1969117"/>
            <a:ext cx="980313" cy="801406"/>
          </a:xfrm>
          <a:custGeom>
            <a:avLst/>
            <a:gdLst/>
            <a:ahLst/>
            <a:cxnLst/>
            <a:rect l="l" t="t" r="r" b="b"/>
            <a:pathLst>
              <a:path w="980313" h="801406">
                <a:moveTo>
                  <a:pt x="0" y="0"/>
                </a:moveTo>
                <a:lnTo>
                  <a:pt x="980313" y="0"/>
                </a:lnTo>
                <a:lnTo>
                  <a:pt x="980313" y="801406"/>
                </a:lnTo>
                <a:lnTo>
                  <a:pt x="0" y="8014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757762" y="1911967"/>
            <a:ext cx="10032869" cy="7975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🧩 Identified Problem: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Lack of visibility into user listening behavior limits personalization, artist insights, and platform optimization.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💡 Motivation: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Users waste time skipping tracks they don’t like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Artists lack feedback about track performance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Spotify’s algorithm needs better behavioral data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✅ Solution: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Analyze user activity (when, what, and how they listen) to uncover actionable insights.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3367119" y="4742797"/>
            <a:ext cx="980313" cy="801406"/>
          </a:xfrm>
          <a:custGeom>
            <a:avLst/>
            <a:gdLst/>
            <a:ahLst/>
            <a:cxnLst/>
            <a:rect l="l" t="t" r="r" b="b"/>
            <a:pathLst>
              <a:path w="980313" h="801406">
                <a:moveTo>
                  <a:pt x="0" y="0"/>
                </a:moveTo>
                <a:lnTo>
                  <a:pt x="980313" y="0"/>
                </a:lnTo>
                <a:lnTo>
                  <a:pt x="980313" y="801406"/>
                </a:lnTo>
                <a:lnTo>
                  <a:pt x="0" y="8014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67119" y="7613454"/>
            <a:ext cx="980313" cy="801406"/>
          </a:xfrm>
          <a:custGeom>
            <a:avLst/>
            <a:gdLst/>
            <a:ahLst/>
            <a:cxnLst/>
            <a:rect l="l" t="t" r="r" b="b"/>
            <a:pathLst>
              <a:path w="980313" h="801406">
                <a:moveTo>
                  <a:pt x="0" y="0"/>
                </a:moveTo>
                <a:lnTo>
                  <a:pt x="980313" y="0"/>
                </a:lnTo>
                <a:lnTo>
                  <a:pt x="980313" y="801406"/>
                </a:lnTo>
                <a:lnTo>
                  <a:pt x="0" y="8014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60522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6" y="5948932"/>
                </a:lnTo>
                <a:lnTo>
                  <a:pt x="9295206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51283" y="901612"/>
            <a:ext cx="15436717" cy="137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🛠️ TOOLS &amp; TECHNOLOGIES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74152" y="1606278"/>
            <a:ext cx="4553661" cy="13690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</a:pPr>
            <a:endParaRPr/>
          </a:p>
          <a:p>
            <a:pPr algn="l">
              <a:lnSpc>
                <a:spcPts val="4555"/>
              </a:lnSpc>
            </a:pPr>
            <a:endParaRPr/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Python: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Data cleaning, feature engineering, session detection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Libraries: pandas, numpy, matplotlib, seaborn, sklearn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Power BI: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Dynamic dashboards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Interactive filtering by artist, day, album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GitHub: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Code organization and version control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Jupyter Notebook: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Analysis and visual documentation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3093545" y="2820738"/>
            <a:ext cx="587071" cy="650760"/>
          </a:xfrm>
          <a:custGeom>
            <a:avLst/>
            <a:gdLst/>
            <a:ahLst/>
            <a:cxnLst/>
            <a:rect l="l" t="t" r="r" b="b"/>
            <a:pathLst>
              <a:path w="587071" h="650760">
                <a:moveTo>
                  <a:pt x="0" y="0"/>
                </a:moveTo>
                <a:lnTo>
                  <a:pt x="587072" y="0"/>
                </a:lnTo>
                <a:lnTo>
                  <a:pt x="587072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367220" y="2763588"/>
            <a:ext cx="4553661" cy="397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GitHub: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Code organization and version control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Jupyter Notebook: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Analysis and visual documentation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9404885" y="2820738"/>
            <a:ext cx="587071" cy="650760"/>
          </a:xfrm>
          <a:custGeom>
            <a:avLst/>
            <a:gdLst/>
            <a:ahLst/>
            <a:cxnLst/>
            <a:rect l="l" t="t" r="r" b="b"/>
            <a:pathLst>
              <a:path w="587071" h="650760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28835" y="266884"/>
            <a:ext cx="11751151" cy="137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PYTHON WORKFLOW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61062" y="1854291"/>
            <a:ext cx="4553661" cy="7404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1️⃣ Data Cleaning: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- Removed nulls, standardized column names, converted timestamps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2️⃣ Feature Engineering: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- Extracted hour, day, and month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- Detected listening sessions using 30-minute gaps</a:t>
            </a:r>
          </a:p>
        </p:txBody>
      </p:sp>
      <p:sp>
        <p:nvSpPr>
          <p:cNvPr id="9" name="Freeform 9"/>
          <p:cNvSpPr/>
          <p:nvPr/>
        </p:nvSpPr>
        <p:spPr>
          <a:xfrm>
            <a:off x="2425384" y="2726065"/>
            <a:ext cx="587071" cy="650760"/>
          </a:xfrm>
          <a:custGeom>
            <a:avLst/>
            <a:gdLst/>
            <a:ahLst/>
            <a:cxnLst/>
            <a:rect l="l" t="t" r="r" b="b"/>
            <a:pathLst>
              <a:path w="587071" h="650760">
                <a:moveTo>
                  <a:pt x="0" y="0"/>
                </a:moveTo>
                <a:lnTo>
                  <a:pt x="587072" y="0"/>
                </a:lnTo>
                <a:lnTo>
                  <a:pt x="587072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64951" y="1580966"/>
            <a:ext cx="4553661" cy="8547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3️⃣ Exploratory Data Analysis: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- Listening frequency by hour/day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- Most-played artists and albums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- Skip behavior analysis</a:t>
            </a:r>
          </a:p>
          <a:p>
            <a:pPr algn="l">
              <a:lnSpc>
                <a:spcPts val="4555"/>
              </a:lnSpc>
            </a:pPr>
            <a:endParaRPr lang="en-US" sz="325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4️⃣ Clustering: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- Grouped similar listening patterns using KMeans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- Evaluated using silhouette score</a:t>
            </a:r>
          </a:p>
        </p:txBody>
      </p:sp>
      <p:sp>
        <p:nvSpPr>
          <p:cNvPr id="11" name="Freeform 11"/>
          <p:cNvSpPr/>
          <p:nvPr/>
        </p:nvSpPr>
        <p:spPr>
          <a:xfrm>
            <a:off x="8446301" y="2726065"/>
            <a:ext cx="587071" cy="650760"/>
          </a:xfrm>
          <a:custGeom>
            <a:avLst/>
            <a:gdLst/>
            <a:ahLst/>
            <a:cxnLst/>
            <a:rect l="l" t="t" r="r" b="b"/>
            <a:pathLst>
              <a:path w="587071" h="650760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67119" y="1161681"/>
            <a:ext cx="10580141" cy="954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📈 Dashboard Features</a:t>
            </a:r>
          </a:p>
          <a:p>
            <a:pPr algn="l">
              <a:lnSpc>
                <a:spcPts val="4233"/>
              </a:lnSpc>
            </a:pPr>
            <a:endParaRPr lang="en-US" sz="302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Visuals: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Top artists by listening time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Skip behavior vs play frequency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Listening by hour and day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Shuffle behavior by album</a:t>
            </a:r>
          </a:p>
          <a:p>
            <a:pPr algn="l">
              <a:lnSpc>
                <a:spcPts val="4233"/>
              </a:lnSpc>
            </a:pPr>
            <a:endParaRPr lang="en-US" sz="302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Filters: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Day of week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Artist name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Album name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Date hierarchy (Year, Month)</a:t>
            </a:r>
          </a:p>
          <a:p>
            <a:pPr algn="l">
              <a:lnSpc>
                <a:spcPts val="4233"/>
              </a:lnSpc>
            </a:pPr>
            <a:endParaRPr lang="en-US" sz="302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Interactivity: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Easy to explore trends</a:t>
            </a:r>
          </a:p>
          <a:p>
            <a:pPr algn="l">
              <a:lnSpc>
                <a:spcPts val="4233"/>
              </a:lnSpc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Focus on specific artists or time periods</a:t>
            </a:r>
          </a:p>
          <a:p>
            <a:pPr algn="l">
              <a:lnSpc>
                <a:spcPts val="4233"/>
              </a:lnSpc>
            </a:pPr>
            <a:endParaRPr lang="en-US" sz="3023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25884" y="-76200"/>
            <a:ext cx="5853853" cy="1295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4"/>
              </a:lnSpc>
            </a:pPr>
            <a:r>
              <a:rPr lang="en-US" sz="3717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POWER BI DASHBOARD OVERVIEW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96029" y="1301575"/>
            <a:ext cx="13954498" cy="898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🔍 Insights from Data</a:t>
            </a:r>
          </a:p>
          <a:p>
            <a:pPr algn="l">
              <a:lnSpc>
                <a:spcPts val="4790"/>
              </a:lnSpc>
            </a:pPr>
            <a:endParaRPr lang="en-US" sz="3421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✅ The Beatles and Past Masters albums are highly shuffled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✅ Most skips occur during high listening days (indicates exploration)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✅ Listening peaks in evening hours (around 7–10 PM)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✅ Loyal repeat listening to artists like The Killers and John Mayer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✅ Some songs are frequently skipped despite being frequently played</a:t>
            </a:r>
          </a:p>
          <a:p>
            <a:pPr algn="l">
              <a:lnSpc>
                <a:spcPts val="4790"/>
              </a:lnSpc>
            </a:pPr>
            <a:endParaRPr lang="en-US" sz="3421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📊 These patterns can help: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Users get better recommendations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Artists understand what works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Spotify optimize playlists and retention</a:t>
            </a:r>
          </a:p>
          <a:p>
            <a:pPr algn="l">
              <a:lnSpc>
                <a:spcPts val="4790"/>
              </a:lnSpc>
            </a:pPr>
            <a:endParaRPr lang="en-US" sz="3421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22503" y="-152400"/>
            <a:ext cx="9672231" cy="137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KEY INSIGHTS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66838" y="1996500"/>
            <a:ext cx="10095769" cy="829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💰 Economic Relevance</a:t>
            </a:r>
          </a:p>
          <a:p>
            <a:pPr algn="l">
              <a:lnSpc>
                <a:spcPts val="4730"/>
              </a:lnSpc>
            </a:pPr>
            <a:endParaRPr lang="en-US" sz="3379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Users: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Save time and enjoy better-curated playlists</a:t>
            </a:r>
          </a:p>
          <a:p>
            <a:pPr algn="l">
              <a:lnSpc>
                <a:spcPts val="4730"/>
              </a:lnSpc>
            </a:pPr>
            <a:endParaRPr lang="en-US" sz="3379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Artists: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Identify track performance and adjust future releases</a:t>
            </a:r>
          </a:p>
          <a:p>
            <a:pPr algn="l">
              <a:lnSpc>
                <a:spcPts val="4730"/>
              </a:lnSpc>
            </a:pPr>
            <a:endParaRPr lang="en-US" sz="3379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🔹 Spotify: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Improve recommendation engine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Boost engagement, reduce churn</a:t>
            </a:r>
          </a:p>
          <a:p>
            <a:pPr algn="l">
              <a:lnSpc>
                <a:spcPts val="4730"/>
              </a:lnSpc>
            </a:pPr>
            <a:r>
              <a:rPr lang="en-US" sz="337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- Increase ad or subscription revenue</a:t>
            </a:r>
          </a:p>
          <a:p>
            <a:pPr algn="l">
              <a:lnSpc>
                <a:spcPts val="4730"/>
              </a:lnSpc>
            </a:pPr>
            <a:endParaRPr lang="en-US" sz="3379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22503" y="-152400"/>
            <a:ext cx="11249343" cy="137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ECONOMIC IMPACT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91542" y="2987766"/>
            <a:ext cx="12658727" cy="6779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⚠️ Challenges Faced</a:t>
            </a:r>
          </a:p>
          <a:p>
            <a:pPr algn="ctr">
              <a:lnSpc>
                <a:spcPts val="4928"/>
              </a:lnSpc>
            </a:pPr>
            <a:endParaRPr lang="en-US" sz="3520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Dataset did not include user demographics</a:t>
            </a:r>
          </a:p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No device info to understand listening context</a:t>
            </a:r>
          </a:p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Limited size (personal history only)</a:t>
            </a:r>
          </a:p>
          <a:p>
            <a:pPr algn="ctr">
              <a:lnSpc>
                <a:spcPts val="4928"/>
              </a:lnSpc>
            </a:pPr>
            <a:endParaRPr lang="en-US" sz="3520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🧪 Future Work:</a:t>
            </a:r>
          </a:p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Use larger/multi-user datasets</a:t>
            </a:r>
          </a:p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Apply recommendation models</a:t>
            </a:r>
          </a:p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- Integrate with Spotify API</a:t>
            </a:r>
          </a:p>
          <a:p>
            <a:pPr algn="ctr">
              <a:lnSpc>
                <a:spcPts val="4928"/>
              </a:lnSpc>
            </a:pPr>
            <a:endParaRPr lang="en-US" sz="3520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76400" y="876300"/>
            <a:ext cx="16366173" cy="13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CHALLENGES &amp; LIMITATIONS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618</Words>
  <Application>Microsoft Office PowerPoint</Application>
  <PresentationFormat>Custom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Monda Bold</vt:lpstr>
      <vt:lpstr>Arial</vt:lpstr>
      <vt:lpstr>Calibri</vt:lpstr>
      <vt:lpstr>Monda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HIRWA Ines</dc:title>
  <dc:creator>HIRWA Ines</dc:creator>
  <cp:lastModifiedBy>HIRWA Ines</cp:lastModifiedBy>
  <cp:revision>2</cp:revision>
  <dcterms:created xsi:type="dcterms:W3CDTF">2006-08-16T00:00:00Z</dcterms:created>
  <dcterms:modified xsi:type="dcterms:W3CDTF">2025-08-02T00:04:39Z</dcterms:modified>
  <dc:identifier>DAGu344qfKk</dc:identifier>
</cp:coreProperties>
</file>