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 autoAdjust="0"/>
    <p:restoredTop sz="94660"/>
  </p:normalViewPr>
  <p:slideViewPr>
    <p:cSldViewPr snapToGrid="0">
      <p:cViewPr varScale="1">
        <p:scale>
          <a:sx n="46" d="100"/>
          <a:sy n="46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3A0C-1224-477B-B3BD-689DEDAAF63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A9B9-7F3F-46A6-B3CF-8AC54D950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8479A-49DF-40A7-981F-29494E76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09E43-D1E3-4356-88BF-DA4D7C313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580D-DE4D-455C-B960-B3DFC729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B5F8D-AA7D-403E-B3BF-84B48B82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D5E18-042C-40EC-932C-695E449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1363-1C34-4166-B65C-669A7EA4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70E38-0598-443F-BD82-FFBAD62B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2D183-3D77-4F3E-9C3C-736C0474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14896-A082-4C1E-A675-3A8507F9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62A93-0AB6-4B02-ABF5-D734FE79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3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1824F-2D11-411B-8C9F-8DE719C1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37258-764E-4D4E-8CC1-815D0FE8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26CB5-D817-44DC-8594-C2AE356E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D6995-26AC-49F0-A074-71FCA96F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BBF8F-A5B0-4479-8299-CE282AC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D5A9-648C-446E-8BF0-2B28A71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9EFB5-35A5-48A6-BB1E-1D50ACEE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9CFE6-74C1-43E1-8800-4457B596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D5CD7-2769-4DC4-813E-7D5E0BA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95FB4-7C05-4E8D-853B-1F5492DF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F147-4D34-4522-A837-134AA8DE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6A922-025A-42AA-B25F-5F10F876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D6B4A-148A-4B5D-8B18-D34EA518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89379-4B42-4397-B1C3-C8E01204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E91E8-41BA-46FC-A956-48AE747A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2FE56-B839-48F0-B79E-0970CCA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B1F10-E95F-4BF8-9E2B-798B5093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3BC7F-4CFB-4C0C-8DCD-EEF7ED5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F0CC0-8F43-47D9-B276-B7F1FE63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F0260-2A34-463E-909F-9037E8F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46422-2F48-4CC7-85DB-F552398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210FD-0487-4CC4-B4A5-B4F223A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9A395-F80A-4D59-81E7-24D45EDB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12CA8-E7B0-42B5-8E50-A0005649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0E2B2-6181-416B-B9F2-553227D3E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1E4CA-2BC0-49BB-85F9-E8501AFD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875D2-E1B3-4C1D-9681-345D0483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6A29B6-6E53-42FE-AB76-595520C9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559FC-75AE-478F-A7B4-6FDECD51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20DDB-2B05-4907-B2E6-8172C380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0B7B67-8BDB-4376-90E7-2585618B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1A0C77-F6F5-4842-8BA0-E8B88E80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E68EF3-415C-4EFE-85A6-C1AF0D98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62CCA-717D-43B6-AB36-2F4BFB13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CDA6D-DB33-464B-99FF-1E1625EF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7902-5BF8-4367-9A0C-4714C52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8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955CB-E8D0-4CAD-81DE-515451A8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5E8DF-EA90-40BD-924F-36594AF7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6BD5B-F983-4290-8735-DD6144EB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3EC19-CB7B-4196-822C-2A05AA7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5F1D5-E191-44BA-A5C0-8D196EC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85366-BE0B-41A2-9BDA-D216C829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0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9324F-D7D8-4DC9-AE6C-05958BB0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08EEA-1EDC-425F-A745-0153C84A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6A6DD-78D4-4D95-AA19-5C49FFC3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E1552-957B-417E-9FB5-8CEF9281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6399-CC5B-4169-AADE-E9EFC41C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2BB1F-5F19-412E-A92C-3E5C68C1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7B8D7-0DFC-4B44-BD94-7BECFFB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B1B15-829E-4F1E-9BDE-6055B0BC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03CA8-FCB1-4B07-B63B-4C706CCAA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B337-C356-4F2C-BD7E-A095563BAC59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B878-164B-4246-96B6-C02C4E6BB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BC34-3C0D-41CF-AB25-BE5458DE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0141-8220-4EC9-8BCA-C6BEE2471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7BB45C-17C0-4B9F-A35C-AC3E11CA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6" y="951453"/>
            <a:ext cx="10451344" cy="190885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18055C5-92E0-4D13-9985-E13715753C26}"/>
              </a:ext>
            </a:extLst>
          </p:cNvPr>
          <p:cNvSpPr/>
          <p:nvPr/>
        </p:nvSpPr>
        <p:spPr>
          <a:xfrm>
            <a:off x="7924800" y="1104900"/>
            <a:ext cx="635000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01871B-25C0-44DB-A549-430D3633566F}"/>
              </a:ext>
            </a:extLst>
          </p:cNvPr>
          <p:cNvSpPr/>
          <p:nvPr/>
        </p:nvSpPr>
        <p:spPr>
          <a:xfrm>
            <a:off x="1739900" y="1688577"/>
            <a:ext cx="635000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1EC14-59AA-4032-9D3C-B9FC4015A2CC}"/>
              </a:ext>
            </a:extLst>
          </p:cNvPr>
          <p:cNvSpPr txBox="1"/>
          <p:nvPr/>
        </p:nvSpPr>
        <p:spPr>
          <a:xfrm>
            <a:off x="787400" y="3095256"/>
            <a:ext cx="4097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</a:t>
            </a:r>
            <a:r>
              <a:rPr lang="ko-KR" altLang="en-US" sz="1100" dirty="0"/>
              <a:t>입력된 이름과 파일명이 </a:t>
            </a:r>
            <a:r>
              <a:rPr lang="ko-KR" altLang="en-US" sz="1100" dirty="0" err="1"/>
              <a:t>동일해야하고</a:t>
            </a:r>
            <a:r>
              <a:rPr lang="ko-KR" altLang="en-US" sz="1100" dirty="0"/>
              <a:t> 첫 글자는 대문자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2EF76-BD6C-4F4F-B1D8-750DF7C58609}"/>
              </a:ext>
            </a:extLst>
          </p:cNvPr>
          <p:cNvSpPr txBox="1"/>
          <p:nvPr/>
        </p:nvSpPr>
        <p:spPr>
          <a:xfrm>
            <a:off x="787399" y="427722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2024.02.05 Eclipse </a:t>
            </a:r>
            <a:r>
              <a:rPr lang="ko-KR" altLang="en-US" sz="1100" b="1" dirty="0"/>
              <a:t>사용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EE9E90-FA21-4D10-B921-7040E9CF71AC}"/>
              </a:ext>
            </a:extLst>
          </p:cNvPr>
          <p:cNvCxnSpPr/>
          <p:nvPr/>
        </p:nvCxnSpPr>
        <p:spPr>
          <a:xfrm flipV="1">
            <a:off x="1298444" y="2217910"/>
            <a:ext cx="723900" cy="838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F29FD3-D71D-4187-8729-A4E79AD1A21E}"/>
              </a:ext>
            </a:extLst>
          </p:cNvPr>
          <p:cNvCxnSpPr>
            <a:cxnSpLocks/>
          </p:cNvCxnSpPr>
          <p:nvPr/>
        </p:nvCxnSpPr>
        <p:spPr>
          <a:xfrm flipV="1">
            <a:off x="1865882" y="1591044"/>
            <a:ext cx="5881118" cy="14957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2DBF0FB-4982-4279-A2CE-3B250E26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8" y="3939277"/>
            <a:ext cx="4277322" cy="227679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5D52B6A-BBF5-4A12-A996-59C7787FA2AF}"/>
              </a:ext>
            </a:extLst>
          </p:cNvPr>
          <p:cNvSpPr/>
          <p:nvPr/>
        </p:nvSpPr>
        <p:spPr>
          <a:xfrm>
            <a:off x="4973339" y="4215941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049664-EE84-4476-AD25-6C0D5B71E15E}"/>
              </a:ext>
            </a:extLst>
          </p:cNvPr>
          <p:cNvCxnSpPr>
            <a:cxnSpLocks/>
          </p:cNvCxnSpPr>
          <p:nvPr/>
        </p:nvCxnSpPr>
        <p:spPr>
          <a:xfrm flipV="1">
            <a:off x="2977187" y="4468457"/>
            <a:ext cx="1907810" cy="57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3D1831-56F5-4550-BD44-11A28A8D89CE}"/>
              </a:ext>
            </a:extLst>
          </p:cNvPr>
          <p:cNvSpPr txBox="1"/>
          <p:nvPr/>
        </p:nvSpPr>
        <p:spPr>
          <a:xfrm>
            <a:off x="2184093" y="436657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실행버튼</a:t>
            </a:r>
          </a:p>
        </p:txBody>
      </p:sp>
    </p:spTree>
    <p:extLst>
      <p:ext uri="{BB962C8B-B14F-4D97-AF65-F5344CB8AC3E}">
        <p14:creationId xmlns:p14="http://schemas.microsoft.com/office/powerpoint/2010/main" val="185833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E562C9-6235-4FE1-BE6B-8A8E7622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16222"/>
            <a:ext cx="6267326" cy="3404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F4679-0B4E-4265-8EE2-CC4808398406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2024.02.07 </a:t>
            </a:r>
            <a:endParaRPr lang="ko-KR" alt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0D8E1-52A8-4547-AFF2-9C706380F1FD}"/>
              </a:ext>
            </a:extLst>
          </p:cNvPr>
          <p:cNvSpPr txBox="1"/>
          <p:nvPr/>
        </p:nvSpPr>
        <p:spPr>
          <a:xfrm>
            <a:off x="874699" y="4547538"/>
            <a:ext cx="5221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구글에서 </a:t>
            </a:r>
            <a:r>
              <a:rPr lang="en-US" altLang="ko-KR" sz="1100" b="1" dirty="0"/>
              <a:t>git </a:t>
            </a:r>
            <a:r>
              <a:rPr lang="ko-KR" altLang="en-US" sz="1100" b="1" dirty="0"/>
              <a:t>검색하고 설치하기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이후 </a:t>
            </a:r>
            <a:r>
              <a:rPr lang="en-US" altLang="ko-KR" sz="1100" b="1" dirty="0"/>
              <a:t>CMD </a:t>
            </a:r>
            <a:r>
              <a:rPr lang="ko-KR" altLang="en-US" sz="1100" b="1" dirty="0"/>
              <a:t>창에서 </a:t>
            </a:r>
            <a:r>
              <a:rPr lang="en-US" altLang="ko-KR" sz="1100" b="1" dirty="0"/>
              <a:t>git </a:t>
            </a:r>
            <a:r>
              <a:rPr lang="ko-KR" altLang="en-US" sz="1100" b="1" dirty="0"/>
              <a:t>으로 설치완료 확인하기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4533FB-25A0-4A39-8E03-9F3B86D2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6" y="1231900"/>
            <a:ext cx="4235962" cy="40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9BA518-8EB5-4511-BAB2-E5ECEE3A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9" y="1124267"/>
            <a:ext cx="5759868" cy="5090329"/>
          </a:xfrm>
          <a:prstGeom prst="rect">
            <a:avLst/>
          </a:prstGeom>
        </p:spPr>
      </p:pic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AA992D33-5DDD-4166-BDAB-5D230A124427}"/>
              </a:ext>
            </a:extLst>
          </p:cNvPr>
          <p:cNvSpPr/>
          <p:nvPr/>
        </p:nvSpPr>
        <p:spPr>
          <a:xfrm>
            <a:off x="5598093" y="4482232"/>
            <a:ext cx="492174" cy="44536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31CBA-0FB9-4DFD-BF04-DC2C39CB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2750982"/>
            <a:ext cx="4573915" cy="2964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E7CA5-9326-48D8-962A-1C488DCD95DD}"/>
              </a:ext>
            </a:extLst>
          </p:cNvPr>
          <p:cNvSpPr txBox="1"/>
          <p:nvPr/>
        </p:nvSpPr>
        <p:spPr>
          <a:xfrm>
            <a:off x="6703999" y="2134538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복사 후 프롬프트 창에서 설치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8DF411F4-AA6D-467A-8981-ACFFCAB42C5C}"/>
              </a:ext>
            </a:extLst>
          </p:cNvPr>
          <p:cNvSpPr/>
          <p:nvPr/>
        </p:nvSpPr>
        <p:spPr>
          <a:xfrm>
            <a:off x="7150686" y="4114799"/>
            <a:ext cx="3410634" cy="22860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B6F9DB-0409-422C-96CB-1F6255B02BD0}"/>
              </a:ext>
            </a:extLst>
          </p:cNvPr>
          <p:cNvSpPr/>
          <p:nvPr/>
        </p:nvSpPr>
        <p:spPr>
          <a:xfrm rot="20317914">
            <a:off x="6241573" y="4450947"/>
            <a:ext cx="624839" cy="18288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3D135-0E45-4179-A558-F7C6EDC6CEF8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2024.02.07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2732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66A8C-85BB-4259-A9B2-84609B62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7" y="956939"/>
            <a:ext cx="3258005" cy="4639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4AA8B-7F6C-4DA5-9A86-C992C6AB8C62}"/>
              </a:ext>
            </a:extLst>
          </p:cNvPr>
          <p:cNvSpPr txBox="1"/>
          <p:nvPr/>
        </p:nvSpPr>
        <p:spPr>
          <a:xfrm>
            <a:off x="4786299" y="2274238"/>
            <a:ext cx="4341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Li*5 </a:t>
            </a:r>
            <a:r>
              <a:rPr lang="ko-KR" altLang="en-US" sz="1100" b="1" dirty="0"/>
              <a:t>를 쓰고 리스트가 </a:t>
            </a:r>
            <a:r>
              <a:rPr lang="ko-KR" altLang="en-US" sz="1100" b="1" dirty="0" err="1"/>
              <a:t>뜰때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엔터키를</a:t>
            </a:r>
            <a:r>
              <a:rPr lang="ko-KR" altLang="en-US" sz="1100" b="1" dirty="0"/>
              <a:t> 누르면 </a:t>
            </a:r>
            <a:r>
              <a:rPr lang="en-US" altLang="ko-KR" sz="1100" b="1" dirty="0"/>
              <a:t>li</a:t>
            </a:r>
            <a:r>
              <a:rPr lang="ko-KR" altLang="en-US" sz="1100" b="1" dirty="0" err="1"/>
              <a:t>를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개를 만들어 줌</a:t>
            </a:r>
            <a:endParaRPr lang="en-US" altLang="ko-KR" sz="1100" b="1" dirty="0"/>
          </a:p>
          <a:p>
            <a:r>
              <a:rPr lang="ko-KR" altLang="en-US" sz="1100" b="1" dirty="0"/>
              <a:t>각 </a:t>
            </a:r>
            <a:r>
              <a:rPr lang="en-US" altLang="ko-KR" sz="1100" b="1" dirty="0"/>
              <a:t>li </a:t>
            </a:r>
            <a:r>
              <a:rPr lang="ko-KR" altLang="en-US" sz="1100" b="1" dirty="0"/>
              <a:t>사이에 글자를 쓰려면 탭 키로 이동할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BFD25-7400-4CA2-80A5-1D87C9B3B8DC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2024.02.07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2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2DD3E-C769-4F22-9DEF-AA334C5E4009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EBDA8-B053-435B-AED9-0F7B271B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6" y="942476"/>
            <a:ext cx="3814771" cy="137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EA184-7F5F-40D4-A033-4BE2CFF5CA21}"/>
              </a:ext>
            </a:extLst>
          </p:cNvPr>
          <p:cNvSpPr txBox="1"/>
          <p:nvPr/>
        </p:nvSpPr>
        <p:spPr>
          <a:xfrm>
            <a:off x="5078734" y="1451428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주석 달기 단축키 </a:t>
            </a:r>
            <a:r>
              <a:rPr lang="en-US" altLang="ko-KR" sz="1200" dirty="0"/>
              <a:t>: Ctrl + /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98A5B-1DF1-48DE-BE73-C8EBC0400176}"/>
              </a:ext>
            </a:extLst>
          </p:cNvPr>
          <p:cNvSpPr txBox="1"/>
          <p:nvPr/>
        </p:nvSpPr>
        <p:spPr>
          <a:xfrm>
            <a:off x="1380123" y="3244334"/>
            <a:ext cx="471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https://tcpschool.com/html-tags/intro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51BC4-9F24-4319-88A4-10CCA4F7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2060314"/>
            <a:ext cx="4684550" cy="426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9AA4F-7582-458F-A171-86D23A126F35}"/>
              </a:ext>
            </a:extLst>
          </p:cNvPr>
          <p:cNvSpPr txBox="1"/>
          <p:nvPr/>
        </p:nvSpPr>
        <p:spPr>
          <a:xfrm>
            <a:off x="3348650" y="4227937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태그 </a:t>
            </a:r>
            <a:r>
              <a:rPr lang="ko-KR" altLang="en-US" sz="1400"/>
              <a:t>설명 </a:t>
            </a:r>
            <a:r>
              <a:rPr lang="ko-KR" altLang="en-US" sz="1400" dirty="0" err="1"/>
              <a:t>잘되어있는</a:t>
            </a:r>
            <a:r>
              <a:rPr lang="ko-KR" altLang="en-US" sz="1400" dirty="0"/>
              <a:t> 사이트</a:t>
            </a:r>
          </a:p>
        </p:txBody>
      </p:sp>
    </p:spTree>
    <p:extLst>
      <p:ext uri="{BB962C8B-B14F-4D97-AF65-F5344CB8AC3E}">
        <p14:creationId xmlns:p14="http://schemas.microsoft.com/office/powerpoint/2010/main" val="233942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A9651-C892-48AC-9871-120BC330447A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CD03A-78AD-4A90-8265-D79E5FF11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84" b="91617" l="9967" r="89701">
                        <a14:foregroundMark x1="52492" y1="8383" x2="52492" y2="8383"/>
                        <a14:foregroundMark x1="52159" y1="91617" x2="52159" y2="91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04" r="20574"/>
          <a:stretch/>
        </p:blipFill>
        <p:spPr>
          <a:xfrm>
            <a:off x="3092450" y="1225777"/>
            <a:ext cx="2095499" cy="19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3FF50-BE86-49C7-A066-6318FD712C88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6AA25-E13D-4910-88C1-AFA54C934AF4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94479F-4889-413E-93B4-AF012F64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6" y="1174726"/>
            <a:ext cx="2818819" cy="53977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353EF6D-8D73-416F-8B8F-5144EF1A2044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77C73A-AC3C-4BE1-B2F6-936F067659C1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067316" y="1516789"/>
            <a:ext cx="1915054" cy="408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DBBA94B-6223-4AA0-B345-681B4D3CE90C}"/>
              </a:ext>
            </a:extLst>
          </p:cNvPr>
          <p:cNvSpPr/>
          <p:nvPr/>
        </p:nvSpPr>
        <p:spPr>
          <a:xfrm>
            <a:off x="1847519" y="1148225"/>
            <a:ext cx="142908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28253-C19B-4EB5-8374-D8F551FB9AF9}"/>
              </a:ext>
            </a:extLst>
          </p:cNvPr>
          <p:cNvSpPr txBox="1"/>
          <p:nvPr/>
        </p:nvSpPr>
        <p:spPr>
          <a:xfrm>
            <a:off x="5108812" y="182880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 Parameter/Argument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D3C47F-F3ED-4940-B459-7D6E503BE760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2655-B931-4E21-AB59-433B38817748}"/>
              </a:ext>
            </a:extLst>
          </p:cNvPr>
          <p:cNvSpPr txBox="1"/>
          <p:nvPr/>
        </p:nvSpPr>
        <p:spPr>
          <a:xfrm>
            <a:off x="2584836" y="320000"/>
            <a:ext cx="8297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https://docs.oracle.com/en/java/javase/17/docs/api/index.html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2ED85-E021-4135-8231-3E53B1DD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228852"/>
            <a:ext cx="4886312" cy="39458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B37C43-5004-4E9F-B700-1A066B64B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39"/>
          <a:stretch/>
        </p:blipFill>
        <p:spPr>
          <a:xfrm>
            <a:off x="6733407" y="1228852"/>
            <a:ext cx="3844538" cy="3591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6DD55-49AD-47C0-BA72-ADA2818DF444}"/>
              </a:ext>
            </a:extLst>
          </p:cNvPr>
          <p:cNvSpPr txBox="1"/>
          <p:nvPr/>
        </p:nvSpPr>
        <p:spPr>
          <a:xfrm>
            <a:off x="1268460" y="5529527"/>
            <a:ext cx="8297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메서드 예시 찾는 곳</a:t>
            </a:r>
          </a:p>
        </p:txBody>
      </p:sp>
    </p:spTree>
    <p:extLst>
      <p:ext uri="{BB962C8B-B14F-4D97-AF65-F5344CB8AC3E}">
        <p14:creationId xmlns:p14="http://schemas.microsoft.com/office/powerpoint/2010/main" val="234640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2024.02.13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195E1A-68EE-4FA3-82B4-287E376B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57" y="1161277"/>
            <a:ext cx="510611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3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2024.02.13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C390446-8B75-44AC-985A-3DEB2511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772114"/>
            <a:ext cx="4612453" cy="2230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FDB1E-84D4-44AC-9A73-E74C60406C15}"/>
              </a:ext>
            </a:extLst>
          </p:cNvPr>
          <p:cNvSpPr txBox="1"/>
          <p:nvPr/>
        </p:nvSpPr>
        <p:spPr>
          <a:xfrm>
            <a:off x="1749522" y="3384070"/>
            <a:ext cx="32996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Private </a:t>
            </a:r>
            <a:r>
              <a:rPr lang="ko-KR" altLang="en-US" sz="1100" dirty="0"/>
              <a:t>까지 작성한 다음 빈칸에서 </a:t>
            </a:r>
            <a:r>
              <a:rPr lang="ko-KR" altLang="en-US" sz="1100" dirty="0" err="1"/>
              <a:t>우클릭</a:t>
            </a:r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E78337-206B-43B1-B391-3439AA46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52" y="828777"/>
            <a:ext cx="4392271" cy="482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01CF3-CA38-4CAC-BF2C-A679A9F3F1F7}"/>
              </a:ext>
            </a:extLst>
          </p:cNvPr>
          <p:cNvSpPr txBox="1"/>
          <p:nvPr/>
        </p:nvSpPr>
        <p:spPr>
          <a:xfrm>
            <a:off x="1818843" y="3854938"/>
            <a:ext cx="32996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Source-generate</a:t>
            </a:r>
            <a:r>
              <a:rPr lang="ko-KR" altLang="en-US" sz="1100" dirty="0"/>
              <a:t> </a:t>
            </a:r>
            <a:r>
              <a:rPr lang="en-US" altLang="ko-KR" sz="1100" dirty="0"/>
              <a:t>getter</a:t>
            </a:r>
            <a:r>
              <a:rPr lang="ko-KR" altLang="en-US" sz="1100" dirty="0"/>
              <a:t> </a:t>
            </a:r>
            <a:r>
              <a:rPr lang="en-US" altLang="ko-KR" sz="1100" dirty="0"/>
              <a:t>and</a:t>
            </a:r>
            <a:r>
              <a:rPr lang="ko-KR" altLang="en-US" sz="1100" dirty="0"/>
              <a:t> </a:t>
            </a:r>
            <a:r>
              <a:rPr lang="en-US" altLang="ko-KR" sz="1100" dirty="0"/>
              <a:t>setter </a:t>
            </a:r>
            <a:r>
              <a:rPr lang="ko-KR" altLang="en-US" sz="1100" dirty="0"/>
              <a:t>선택하면</a:t>
            </a:r>
            <a:endParaRPr lang="en-US" altLang="ko-KR" sz="1100" dirty="0"/>
          </a:p>
          <a:p>
            <a:r>
              <a:rPr lang="en-US" altLang="ko-KR" sz="1100" dirty="0"/>
              <a:t>Public</a:t>
            </a:r>
            <a:r>
              <a:rPr lang="ko-KR" altLang="en-US" sz="1100" dirty="0"/>
              <a:t> </a:t>
            </a:r>
            <a:r>
              <a:rPr lang="en-US" altLang="ko-KR" sz="1100" dirty="0"/>
              <a:t>String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</a:t>
            </a:r>
            <a:r>
              <a:rPr lang="ko-KR" altLang="en-US" sz="1100" dirty="0"/>
              <a:t> 이하가 자동으로 작성됨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7579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25C790-DE3F-4A90-A879-C051E7AA1E7F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2024.02.13 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3E947-274E-4B1E-8141-46398F265CFE}"/>
              </a:ext>
            </a:extLst>
          </p:cNvPr>
          <p:cNvSpPr txBox="1"/>
          <p:nvPr/>
        </p:nvSpPr>
        <p:spPr>
          <a:xfrm>
            <a:off x="1104900" y="1333500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인스턴스 필드는 항상 새로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지정한 참조변수를 불러내야 사용할 수 있는데</a:t>
            </a:r>
            <a:endParaRPr lang="en-US" altLang="ko-KR" sz="1200" dirty="0"/>
          </a:p>
          <a:p>
            <a:r>
              <a:rPr lang="ko-KR" altLang="en-US" sz="1200" dirty="0"/>
              <a:t>클래스 필드는 새로 생성할 필요없이 클래스를 불러내기만 해도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118DB-371A-47B1-A5CE-EAFE8A30B607}"/>
              </a:ext>
            </a:extLst>
          </p:cNvPr>
          <p:cNvSpPr txBox="1"/>
          <p:nvPr/>
        </p:nvSpPr>
        <p:spPr>
          <a:xfrm>
            <a:off x="1104900" y="1931501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제한자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메소드명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파라미터</a:t>
            </a:r>
            <a:r>
              <a:rPr lang="en-US" altLang="ko-KR" sz="1200" dirty="0"/>
              <a:t>) ;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49C81-8C10-4F64-86EC-9DF64116152D}"/>
              </a:ext>
            </a:extLst>
          </p:cNvPr>
          <p:cNvSpPr txBox="1"/>
          <p:nvPr/>
        </p:nvSpPr>
        <p:spPr>
          <a:xfrm>
            <a:off x="1104900" y="2239996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public</a:t>
            </a:r>
            <a:r>
              <a:rPr lang="ko-KR" altLang="en-US" sz="1200" dirty="0"/>
              <a:t> </a:t>
            </a:r>
            <a:r>
              <a:rPr lang="en-US" altLang="ko-KR" sz="1200" dirty="0"/>
              <a:t>–    int       – sum      </a:t>
            </a:r>
            <a:r>
              <a:rPr lang="ko-KR" altLang="en-US" sz="1200" dirty="0"/>
              <a:t> </a:t>
            </a:r>
            <a:r>
              <a:rPr lang="en-US" altLang="ko-KR" sz="1200"/>
              <a:t>(  int a   </a:t>
            </a:r>
            <a:r>
              <a:rPr lang="en-US" altLang="ko-KR" sz="1200" dirty="0"/>
              <a:t>) ;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589AB-87BC-4573-9E75-22CD874C4C6D}"/>
              </a:ext>
            </a:extLst>
          </p:cNvPr>
          <p:cNvSpPr txBox="1"/>
          <p:nvPr/>
        </p:nvSpPr>
        <p:spPr>
          <a:xfrm>
            <a:off x="1817386" y="2435159"/>
            <a:ext cx="483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49517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BF0EF-A9C7-4D5B-B292-143BE04BB0BB}"/>
              </a:ext>
            </a:extLst>
          </p:cNvPr>
          <p:cNvSpPr txBox="1"/>
          <p:nvPr/>
        </p:nvSpPr>
        <p:spPr>
          <a:xfrm>
            <a:off x="1158487" y="1043517"/>
            <a:ext cx="5677692" cy="47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자바연산자 우선순위 </a:t>
            </a:r>
            <a:endParaRPr lang="en-US" altLang="ko-KR" sz="1200" dirty="0"/>
          </a:p>
          <a:p>
            <a:r>
              <a:rPr lang="ko-KR" altLang="en-US" sz="1200" dirty="0"/>
              <a:t>https://toma0912.tistory.com/66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CD075-7CBC-4121-8D7F-0453AADE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87" y="1880109"/>
            <a:ext cx="5677692" cy="3934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0EE411-86A9-42EA-88AA-205077B89C7F}"/>
              </a:ext>
            </a:extLst>
          </p:cNvPr>
          <p:cNvSpPr txBox="1"/>
          <p:nvPr/>
        </p:nvSpPr>
        <p:spPr>
          <a:xfrm>
            <a:off x="1422400" y="6178026"/>
            <a:ext cx="5677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삼항연산자</a:t>
            </a:r>
            <a:r>
              <a:rPr lang="ko-KR" altLang="en-US" sz="1200" dirty="0"/>
              <a:t> 교재 </a:t>
            </a:r>
            <a:r>
              <a:rPr lang="en-US" altLang="ko-KR" sz="1200" dirty="0"/>
              <a:t>92page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2DAD9-0B36-4A75-876A-E2FAF8E87947}"/>
              </a:ext>
            </a:extLst>
          </p:cNvPr>
          <p:cNvSpPr txBox="1"/>
          <p:nvPr/>
        </p:nvSpPr>
        <p:spPr>
          <a:xfrm>
            <a:off x="787399" y="427722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2024.02.05 Eclipse </a:t>
            </a:r>
            <a:r>
              <a:rPr lang="ko-KR" altLang="en-US" sz="1100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333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2024.02.15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34B926-48FC-47A3-A7C5-6BACFBF85A02}"/>
              </a:ext>
            </a:extLst>
          </p:cNvPr>
          <p:cNvSpPr txBox="1"/>
          <p:nvPr/>
        </p:nvSpPr>
        <p:spPr>
          <a:xfrm>
            <a:off x="1243613" y="1893514"/>
            <a:ext cx="3307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https://coolors.co/</a:t>
            </a:r>
          </a:p>
        </p:txBody>
      </p:sp>
    </p:spTree>
    <p:extLst>
      <p:ext uri="{BB962C8B-B14F-4D97-AF65-F5344CB8AC3E}">
        <p14:creationId xmlns:p14="http://schemas.microsoft.com/office/powerpoint/2010/main" val="64417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9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8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1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3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0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9B1C-B78D-4FC6-A59C-19E3C6F9AD3D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2024.02.08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36967-0D8A-4F9F-BE7F-0D5B3AF2ED9A}"/>
              </a:ext>
            </a:extLst>
          </p:cNvPr>
          <p:cNvSpPr txBox="1"/>
          <p:nvPr/>
        </p:nvSpPr>
        <p:spPr>
          <a:xfrm>
            <a:off x="2148500" y="427722"/>
            <a:ext cx="2640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클래스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657CFD-3A0C-4C79-9699-8B63BB1D0707}"/>
              </a:ext>
            </a:extLst>
          </p:cNvPr>
          <p:cNvSpPr/>
          <p:nvPr/>
        </p:nvSpPr>
        <p:spPr>
          <a:xfrm>
            <a:off x="5108812" y="175206"/>
            <a:ext cx="601961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F74B0-A354-47F4-9BE8-8107E42F898D}"/>
              </a:ext>
            </a:extLst>
          </p:cNvPr>
          <p:cNvCxnSpPr>
            <a:cxnSpLocks/>
          </p:cNvCxnSpPr>
          <p:nvPr/>
        </p:nvCxnSpPr>
        <p:spPr>
          <a:xfrm>
            <a:off x="3067316" y="391106"/>
            <a:ext cx="19150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5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9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AC5B1-2B3D-4443-9DEE-61E58AE72861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2024.02.06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5E909-5764-4795-BD83-165FB9F1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3" y="874995"/>
            <a:ext cx="4651507" cy="2616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D62B7-1C80-4E91-91E0-9819D5328E27}"/>
              </a:ext>
            </a:extLst>
          </p:cNvPr>
          <p:cNvSpPr txBox="1"/>
          <p:nvPr/>
        </p:nvSpPr>
        <p:spPr>
          <a:xfrm>
            <a:off x="1749522" y="60609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https://developer.mozilla.org/ko/docs/Learn/HTML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11E9F-5652-4E92-85C6-1CCE2A13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62" y="304800"/>
            <a:ext cx="5518195" cy="486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5C4EB-68EC-4E4B-B4A4-6F665A746C0C}"/>
              </a:ext>
            </a:extLst>
          </p:cNvPr>
          <p:cNvSpPr txBox="1"/>
          <p:nvPr/>
        </p:nvSpPr>
        <p:spPr>
          <a:xfrm>
            <a:off x="2307743" y="3896563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Html </a:t>
            </a:r>
            <a:r>
              <a:rPr lang="ko-KR" altLang="en-US" sz="1100" b="1" dirty="0"/>
              <a:t>공부하는 사이트</a:t>
            </a:r>
          </a:p>
        </p:txBody>
      </p:sp>
    </p:spTree>
    <p:extLst>
      <p:ext uri="{BB962C8B-B14F-4D97-AF65-F5344CB8AC3E}">
        <p14:creationId xmlns:p14="http://schemas.microsoft.com/office/powerpoint/2010/main" val="764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62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3C9A5-9B1D-46D9-B335-AAF7FF27D861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2024.02.06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12422-DDF7-4224-BE87-EB0CB7FE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24" y="1166603"/>
            <a:ext cx="5291031" cy="2529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3A08D-6A15-4FD9-A356-4977F962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89" y="2688119"/>
            <a:ext cx="5932093" cy="300327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B667C1E-043B-4FFD-BC69-91461B648CA4}"/>
              </a:ext>
            </a:extLst>
          </p:cNvPr>
          <p:cNvSpPr/>
          <p:nvPr/>
        </p:nvSpPr>
        <p:spPr>
          <a:xfrm rot="2204308">
            <a:off x="1533987" y="2668517"/>
            <a:ext cx="949418" cy="469088"/>
          </a:xfrm>
          <a:prstGeom prst="rightArrow">
            <a:avLst>
              <a:gd name="adj1" fmla="val 50000"/>
              <a:gd name="adj2" fmla="val 63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7A2D9-DD65-474F-BE35-2761ACE153BD}"/>
              </a:ext>
            </a:extLst>
          </p:cNvPr>
          <p:cNvSpPr txBox="1"/>
          <p:nvPr/>
        </p:nvSpPr>
        <p:spPr>
          <a:xfrm>
            <a:off x="1270513" y="6046449"/>
            <a:ext cx="7294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Ctrl+Shift+P</a:t>
            </a:r>
            <a:r>
              <a:rPr lang="en-US" altLang="ko-KR" dirty="0"/>
              <a:t> : </a:t>
            </a:r>
            <a:r>
              <a:rPr lang="ko-KR" altLang="en-US" dirty="0"/>
              <a:t>다운받았던 프로그램 검색</a:t>
            </a:r>
            <a:endParaRPr lang="en-US" altLang="ko-KR" dirty="0"/>
          </a:p>
          <a:p>
            <a:r>
              <a:rPr lang="en-US" altLang="ko-KR" dirty="0" err="1"/>
              <a:t>Alt+L</a:t>
            </a:r>
            <a:r>
              <a:rPr lang="en-US" altLang="ko-KR" dirty="0"/>
              <a:t> </a:t>
            </a:r>
            <a:r>
              <a:rPr lang="ko-KR" altLang="en-US" dirty="0"/>
              <a:t>이어서 </a:t>
            </a:r>
            <a:r>
              <a:rPr lang="en-US" altLang="ko-KR" dirty="0"/>
              <a:t>O : live sever </a:t>
            </a:r>
            <a:r>
              <a:rPr lang="ko-KR" altLang="en-US" dirty="0"/>
              <a:t>프로그램 이용해서 창으로 띄우기 단축키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53581-9C0A-4A1C-A3C5-85464A9E6455}"/>
              </a:ext>
            </a:extLst>
          </p:cNvPr>
          <p:cNvSpPr txBox="1"/>
          <p:nvPr/>
        </p:nvSpPr>
        <p:spPr>
          <a:xfrm>
            <a:off x="6287047" y="174269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! </a:t>
            </a:r>
            <a:r>
              <a:rPr lang="ko-KR" altLang="en-US" dirty="0"/>
              <a:t>만 입력해도 기본 작성</a:t>
            </a:r>
          </a:p>
        </p:txBody>
      </p:sp>
    </p:spTree>
    <p:extLst>
      <p:ext uri="{BB962C8B-B14F-4D97-AF65-F5344CB8AC3E}">
        <p14:creationId xmlns:p14="http://schemas.microsoft.com/office/powerpoint/2010/main" val="289981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9AAC7-4E0E-45AC-8480-80FDD9EF3B3A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2024.02.06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330C3-D3F7-4248-8164-88BDD7AB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58527"/>
            <a:ext cx="6250006" cy="497602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B95FAE7-AE50-413D-BABF-DBB34B89C3B6}"/>
              </a:ext>
            </a:extLst>
          </p:cNvPr>
          <p:cNvSpPr/>
          <p:nvPr/>
        </p:nvSpPr>
        <p:spPr>
          <a:xfrm>
            <a:off x="4610100" y="4987290"/>
            <a:ext cx="335280" cy="3097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A4884C3-EC37-4386-836B-98A546A607E9}"/>
              </a:ext>
            </a:extLst>
          </p:cNvPr>
          <p:cNvSpPr/>
          <p:nvPr/>
        </p:nvSpPr>
        <p:spPr>
          <a:xfrm>
            <a:off x="7773202" y="1323449"/>
            <a:ext cx="519897" cy="1878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EEA72F-E328-4551-B9FF-169473C9262E}"/>
              </a:ext>
            </a:extLst>
          </p:cNvPr>
          <p:cNvSpPr/>
          <p:nvPr/>
        </p:nvSpPr>
        <p:spPr>
          <a:xfrm>
            <a:off x="7906552" y="2345799"/>
            <a:ext cx="386547" cy="1116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9E6A9D-EAE9-40B1-9E2B-73E28EFA3731}"/>
              </a:ext>
            </a:extLst>
          </p:cNvPr>
          <p:cNvSpPr/>
          <p:nvPr/>
        </p:nvSpPr>
        <p:spPr>
          <a:xfrm>
            <a:off x="8496300" y="2952750"/>
            <a:ext cx="2552700" cy="1193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2EF08-3237-4F96-BCCA-822F41B395F9}"/>
              </a:ext>
            </a:extLst>
          </p:cNvPr>
          <p:cNvSpPr txBox="1"/>
          <p:nvPr/>
        </p:nvSpPr>
        <p:spPr>
          <a:xfrm>
            <a:off x="787399" y="2457450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코딩내용 자동저장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윈도우 창에 실시간 적용</a:t>
            </a:r>
          </a:p>
        </p:txBody>
      </p:sp>
    </p:spTree>
    <p:extLst>
      <p:ext uri="{BB962C8B-B14F-4D97-AF65-F5344CB8AC3E}">
        <p14:creationId xmlns:p14="http://schemas.microsoft.com/office/powerpoint/2010/main" val="3311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88CA5-D455-4148-A396-3E0F10443E4A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2024.02.06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156EB-0E89-4112-8DE9-A68B7BEC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1128391"/>
            <a:ext cx="553479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9A20A-553B-43F8-B773-F3A91AAEC395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2024.02.06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C3F23-FD6E-4B75-86BF-14009E111B44}"/>
              </a:ext>
            </a:extLst>
          </p:cNvPr>
          <p:cNvSpPr txBox="1"/>
          <p:nvPr/>
        </p:nvSpPr>
        <p:spPr>
          <a:xfrm>
            <a:off x="1219200" y="1390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디버깅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6F05C-DE1A-442F-8F49-F1484C51530D}"/>
              </a:ext>
            </a:extLst>
          </p:cNvPr>
          <p:cNvSpPr txBox="1"/>
          <p:nvPr/>
        </p:nvSpPr>
        <p:spPr>
          <a:xfrm>
            <a:off x="1219200" y="1905000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Breakpoint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F27DB-7270-46E4-9857-E66AC8B98A9E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2024.02.07 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92694-CAE7-4EB1-B79C-CB3CB3E81A97}"/>
              </a:ext>
            </a:extLst>
          </p:cNvPr>
          <p:cNvSpPr txBox="1"/>
          <p:nvPr/>
        </p:nvSpPr>
        <p:spPr>
          <a:xfrm>
            <a:off x="1749522" y="44982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15A51-50E0-4A45-8D46-849274F0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14" y="886137"/>
            <a:ext cx="2246192" cy="460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420FC-13FC-4742-A140-E7E15F368E23}"/>
              </a:ext>
            </a:extLst>
          </p:cNvPr>
          <p:cNvSpPr txBox="1"/>
          <p:nvPr/>
        </p:nvSpPr>
        <p:spPr>
          <a:xfrm>
            <a:off x="4282843" y="856659"/>
            <a:ext cx="5026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메모리에 </a:t>
            </a:r>
            <a:r>
              <a:rPr lang="en-US" altLang="ko-KR" sz="1100" b="1" dirty="0"/>
              <a:t>int(</a:t>
            </a:r>
            <a:r>
              <a:rPr lang="ko-KR" altLang="en-US" sz="1100" b="1" dirty="0"/>
              <a:t>정수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를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개 공간에 할당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각 공간 </a:t>
            </a:r>
            <a:r>
              <a:rPr lang="en-US" altLang="ko-KR" sz="1100" b="1" dirty="0"/>
              <a:t>4byte)</a:t>
            </a:r>
          </a:p>
          <a:p>
            <a:r>
              <a:rPr lang="en-US" altLang="ko-KR" sz="1100" b="1" dirty="0"/>
              <a:t>== array</a:t>
            </a:r>
            <a:r>
              <a:rPr lang="ko-KR" altLang="en-US" sz="1100" b="1" dirty="0"/>
              <a:t>배열</a:t>
            </a:r>
            <a:r>
              <a:rPr lang="en-US" altLang="ko-KR" sz="1100" b="1" dirty="0"/>
              <a:t>  1)</a:t>
            </a:r>
            <a:r>
              <a:rPr lang="ko-KR" altLang="en-US" sz="1100" b="1" dirty="0"/>
              <a:t>같은 타입의 데이터</a:t>
            </a:r>
            <a:endParaRPr lang="en-US" altLang="ko-KR" sz="1100" b="1" dirty="0"/>
          </a:p>
          <a:p>
            <a:r>
              <a:rPr lang="en-US" altLang="ko-KR" sz="1100" b="1" dirty="0"/>
              <a:t>	 2)</a:t>
            </a:r>
            <a:r>
              <a:rPr lang="ko-KR" altLang="en-US" sz="1100" b="1" dirty="0"/>
              <a:t>연속된 공간 할당</a:t>
            </a:r>
            <a:endParaRPr lang="en-US" altLang="ko-KR" sz="1100" b="1" dirty="0"/>
          </a:p>
          <a:p>
            <a:r>
              <a:rPr lang="en-US" altLang="ko-KR" sz="1100" b="1" dirty="0"/>
              <a:t>	 3)</a:t>
            </a:r>
            <a:r>
              <a:rPr lang="ko-KR" altLang="en-US" sz="1100" b="1" dirty="0"/>
              <a:t>인덱스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할당된 공간번호는 순서대로 </a:t>
            </a:r>
            <a:r>
              <a:rPr lang="en-US" altLang="ko-KR" sz="1100" b="1" dirty="0"/>
              <a:t>0~4</a:t>
            </a:r>
            <a:r>
              <a:rPr lang="ko-KR" altLang="en-US" sz="1100" b="1" dirty="0"/>
              <a:t>까지 </a:t>
            </a:r>
            <a:r>
              <a:rPr lang="ko-KR" altLang="en-US" sz="1100" b="1" dirty="0" err="1"/>
              <a:t>정해짐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CD087-0916-40EE-A9F9-F8DCDB54F83D}"/>
              </a:ext>
            </a:extLst>
          </p:cNvPr>
          <p:cNvSpPr txBox="1"/>
          <p:nvPr/>
        </p:nvSpPr>
        <p:spPr>
          <a:xfrm>
            <a:off x="2379695" y="1701641"/>
            <a:ext cx="4689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Arr</a:t>
            </a:r>
            <a:r>
              <a:rPr lang="ko-KR" altLang="en-US" sz="1100" b="1" dirty="0"/>
              <a:t> 은 배열이름으로 참조변수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정수가 할당된 각 공간의 </a:t>
            </a:r>
            <a:r>
              <a:rPr lang="ko-KR" altLang="en-US" sz="1100" b="1" dirty="0" err="1"/>
              <a:t>주소값을</a:t>
            </a:r>
            <a:r>
              <a:rPr lang="ko-KR" altLang="en-US" sz="1100" b="1" dirty="0"/>
              <a:t> 저장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DC5010-28F5-4671-8CDF-F7BD4A7CA771}"/>
              </a:ext>
            </a:extLst>
          </p:cNvPr>
          <p:cNvSpPr/>
          <p:nvPr/>
        </p:nvSpPr>
        <p:spPr>
          <a:xfrm>
            <a:off x="3224181" y="931644"/>
            <a:ext cx="426475" cy="4318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D03576-41E6-4604-B155-43415A4FA4EF}"/>
              </a:ext>
            </a:extLst>
          </p:cNvPr>
          <p:cNvCxnSpPr>
            <a:cxnSpLocks/>
          </p:cNvCxnSpPr>
          <p:nvPr/>
        </p:nvCxnSpPr>
        <p:spPr>
          <a:xfrm flipV="1">
            <a:off x="3710387" y="1169440"/>
            <a:ext cx="4789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4E71A41-53F0-480A-B485-523875C3A043}"/>
              </a:ext>
            </a:extLst>
          </p:cNvPr>
          <p:cNvSpPr/>
          <p:nvPr/>
        </p:nvSpPr>
        <p:spPr>
          <a:xfrm>
            <a:off x="1916609" y="918944"/>
            <a:ext cx="572096" cy="4150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A61734-4142-4CDD-BF53-A9D743A3B4B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02657" y="1333966"/>
            <a:ext cx="177038" cy="338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079E1C-79F3-4DBB-B3B2-BAB8DEE6FD98}"/>
              </a:ext>
            </a:extLst>
          </p:cNvPr>
          <p:cNvSpPr txBox="1"/>
          <p:nvPr/>
        </p:nvSpPr>
        <p:spPr>
          <a:xfrm>
            <a:off x="1306104" y="2074501"/>
            <a:ext cx="772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Int(</a:t>
            </a:r>
            <a:r>
              <a:rPr lang="ko-KR" altLang="en-US" sz="1100" b="1" dirty="0"/>
              <a:t>정수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타입의 배열을 참조변수 </a:t>
            </a:r>
            <a:r>
              <a:rPr lang="en-US" altLang="ko-KR" sz="1100" b="1" dirty="0" err="1"/>
              <a:t>arr</a:t>
            </a:r>
            <a:r>
              <a:rPr lang="ko-KR" altLang="en-US" sz="1100" b="1" dirty="0"/>
              <a:t>이라는 이름에 저장</a:t>
            </a:r>
            <a:r>
              <a:rPr lang="en-US" altLang="ko-KR" sz="1100" b="1" dirty="0"/>
              <a:t>(=)</a:t>
            </a:r>
            <a:r>
              <a:rPr lang="ko-KR" altLang="en-US" sz="1100" b="1" dirty="0"/>
              <a:t>한다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새로운 </a:t>
            </a:r>
            <a:r>
              <a:rPr lang="en-US" altLang="ko-KR" sz="1100" b="1" dirty="0"/>
              <a:t>int </a:t>
            </a:r>
            <a:r>
              <a:rPr lang="ko-KR" altLang="en-US" sz="1100" b="1" dirty="0"/>
              <a:t>타입의 배열을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개 공간이 생기도록 만든다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231D75-50AD-46D1-B41A-C31314247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9" t="17052" r="57350" b="72671"/>
          <a:stretch/>
        </p:blipFill>
        <p:spPr>
          <a:xfrm>
            <a:off x="1093239" y="3011269"/>
            <a:ext cx="5114833" cy="1278225"/>
          </a:xfrm>
          <a:prstGeom prst="rect">
            <a:avLst/>
          </a:prstGeom>
        </p:spPr>
      </p:pic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F427496-E3A0-4128-99CE-1E753A9D0834}"/>
              </a:ext>
            </a:extLst>
          </p:cNvPr>
          <p:cNvSpPr/>
          <p:nvPr/>
        </p:nvSpPr>
        <p:spPr>
          <a:xfrm>
            <a:off x="4894983" y="3517032"/>
            <a:ext cx="755747" cy="2667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A62015B6-A158-4BB3-AB04-D2BBDA6D2A29}"/>
              </a:ext>
            </a:extLst>
          </p:cNvPr>
          <p:cNvSpPr/>
          <p:nvPr/>
        </p:nvSpPr>
        <p:spPr>
          <a:xfrm rot="5400000">
            <a:off x="3728148" y="1875004"/>
            <a:ext cx="389636" cy="2565263"/>
          </a:xfrm>
          <a:prstGeom prst="curvedRightArrow">
            <a:avLst>
              <a:gd name="adj1" fmla="val 25000"/>
              <a:gd name="adj2" fmla="val 401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5074CA-DE48-4143-9142-DB25649A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92" y="2760481"/>
            <a:ext cx="3534307" cy="10260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2AD350-E0F3-4E4D-BA25-F332804977A2}"/>
              </a:ext>
            </a:extLst>
          </p:cNvPr>
          <p:cNvSpPr txBox="1"/>
          <p:nvPr/>
        </p:nvSpPr>
        <p:spPr>
          <a:xfrm>
            <a:off x="6795971" y="4273580"/>
            <a:ext cx="45496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숫자 길이 확인시에는 </a:t>
            </a:r>
            <a:r>
              <a:rPr lang="en-US" altLang="ko-KR" sz="1100" b="1" dirty="0"/>
              <a:t>( ) </a:t>
            </a:r>
            <a:r>
              <a:rPr lang="ko-KR" altLang="en-US" sz="1100" b="1" dirty="0"/>
              <a:t>가 없지만 문자 길이 확인시에는 </a:t>
            </a:r>
            <a:r>
              <a:rPr lang="en-US" altLang="ko-KR" sz="1100" b="1" dirty="0"/>
              <a:t>( )</a:t>
            </a:r>
            <a:r>
              <a:rPr lang="ko-KR" altLang="en-US" sz="1100" b="1" dirty="0"/>
              <a:t>가 있음</a:t>
            </a:r>
            <a:endParaRPr lang="en-US" altLang="ko-KR" sz="11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45AD305-292B-44F0-99D9-80179323F729}"/>
              </a:ext>
            </a:extLst>
          </p:cNvPr>
          <p:cNvSpPr/>
          <p:nvPr/>
        </p:nvSpPr>
        <p:spPr>
          <a:xfrm>
            <a:off x="8215281" y="2962817"/>
            <a:ext cx="306419" cy="38963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856318-E2E4-43C7-82C1-21DCA890692C}"/>
              </a:ext>
            </a:extLst>
          </p:cNvPr>
          <p:cNvSpPr/>
          <p:nvPr/>
        </p:nvSpPr>
        <p:spPr>
          <a:xfrm>
            <a:off x="8215281" y="3470492"/>
            <a:ext cx="306419" cy="38963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FC21E-9B84-4A7C-AC00-DEF976CC3490}"/>
              </a:ext>
            </a:extLst>
          </p:cNvPr>
          <p:cNvSpPr txBox="1"/>
          <p:nvPr/>
        </p:nvSpPr>
        <p:spPr>
          <a:xfrm>
            <a:off x="787399" y="42772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2024.02.07 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E1C00-3C1C-4865-A018-5ECAE082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953694"/>
            <a:ext cx="5082506" cy="17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369</Words>
  <Application>Microsoft Office PowerPoint</Application>
  <PresentationFormat>와이드스크린</PresentationFormat>
  <Paragraphs>78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51</cp:revision>
  <dcterms:created xsi:type="dcterms:W3CDTF">2024-02-05T05:49:10Z</dcterms:created>
  <dcterms:modified xsi:type="dcterms:W3CDTF">2024-02-15T03:22:32Z</dcterms:modified>
</cp:coreProperties>
</file>