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92BC-DDDD-4E73-9C28-781BFD0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7A5800-FC75-4F97-8420-C9FD54038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0B559-129F-44F7-AA1B-40079CD5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D1E7A-5799-4497-8FFA-0A5DCB2D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3EFEC-5CDD-45FC-B3F4-58F0A234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8E5D2-A453-44DE-9A82-8B3B54CE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BB5CF-CC89-48AE-9FDF-CBC52E40B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FB051-CEDC-428B-AC5A-276F36B4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8CD64-C808-4D1C-916F-518E1407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F1BF4-9A1D-4696-B33C-36B29CE7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6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04E2E5-E0FC-4AF0-9C88-4D8AF503F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FF279-D6DD-4F79-9E66-AAB45248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09796-513C-49E1-9BDB-50D681CD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4CB4D-B06C-49F6-BD6A-3B317C63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1568-10B1-4039-A890-033522E7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1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0B34-7F4A-48B7-A247-2486C9A2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ADEBE-DFB3-466A-A8A5-5758C396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E6FC4-9C77-4F26-8AB5-89F4F9F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BF86C-2AC0-436B-886B-BF39347C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E4C83-E958-41FA-881E-9F995E30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2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31642-33DF-40F8-98C0-FF932B4E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34707-C5EA-44FB-8EC8-FAF7FE47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7822-592E-4EBF-8194-844FD86A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A297E-35DF-4315-825A-D798D952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0655-B44F-4E40-8B48-519708D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623F0-8AC4-4A75-B478-825C2182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C77E8-A05F-4B02-BA58-D48F6BBB7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AC98F-AE60-4BC3-9482-DEED0C8F0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E64ED-6CCB-4A96-A1E4-8B75F092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A4442-C527-4F58-B9EF-63BB9350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4A0C1-7DDF-4333-9BBE-4F9D2A77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4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A3EAF-CD60-4149-BD9E-949FAF31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219D4-6921-40AC-A409-0EA53415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FBA81-6590-48AE-88FE-1B927B0DB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6CBE8-9E34-4DCF-B05C-0CC718510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3ABE7-5696-44B8-B5BA-A71E8959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DC8DA0-8FB4-4FE7-8DB3-FD46773C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18B98E-6F94-4AE3-A505-5B4F4802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54D44B-D474-4C84-AF75-100E7B04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0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CF625-66F4-4CA7-BEAC-4D8C703B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81867-E221-42B0-BDE1-2C1C86C3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E2C83-97BF-4F65-847F-52D10357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8A1EB-C7EB-4489-9C33-4EFE43CD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B32D4-FBB6-40D9-B57A-C058A8BC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9ACE32-6D65-4BE5-A196-B5162B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D1F9F-7A5A-4B5A-915C-C4941A1B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2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B4FA-FB11-47F5-AE6A-18500EF6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90FC0-B29D-4680-8010-0965100B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EBC69-1208-44BD-A856-3FD7B4C97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29975-CF7B-4BF4-88A5-1E5649A6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47A57-38DF-46B2-ACAF-307D9E83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BC80F-07ED-48FF-B275-54543352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1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DE35-FA70-43B2-BE71-87AE67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19DF5-778D-413A-B7A6-812352F4B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7351EE-3BDF-43BE-94DC-91014B39A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E304C-60CC-4E29-A702-B4DD9787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E705B-16E7-4C50-B339-0AC92974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6169C-234A-49DE-8072-D4AE8E23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2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C64943-3A57-4703-BFB2-8B35F2C3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D65D2-069A-46D2-91F6-F9A81D792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E4AED-0F6E-4BD6-B84E-E3E380A59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C019-07EC-4BBA-B104-E50F22270B0A}" type="datetimeFigureOut">
              <a:rPr lang="ko-KR" altLang="en-US" smtClean="0"/>
              <a:t>2018-07-01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66396-A801-4E29-BF8B-193DDE9E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55D7F-4000-4675-86FD-ADE885BF6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7DB3-391B-4100-A8CD-EB18C03C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7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5B2B1-E263-461D-ACF4-A8F1FF84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Data Science from Scratch</a:t>
            </a:r>
            <a:br>
              <a:rPr lang="en-US" altLang="ko-KR" dirty="0"/>
            </a:br>
            <a:r>
              <a:rPr lang="en-US" altLang="ko-KR" sz="4900" dirty="0"/>
              <a:t>Chapter 5 – Statistics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0D6A0-F6F6-4938-A619-089E71A4D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B411236 </a:t>
            </a:r>
            <a:r>
              <a:rPr lang="ko-KR" altLang="en-US" dirty="0"/>
              <a:t>한인수</a:t>
            </a:r>
          </a:p>
        </p:txBody>
      </p:sp>
    </p:spTree>
    <p:extLst>
      <p:ext uri="{BB962C8B-B14F-4D97-AF65-F5344CB8AC3E}">
        <p14:creationId xmlns:p14="http://schemas.microsoft.com/office/powerpoint/2010/main" val="374953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1D84-3E9F-45DB-B423-7AD4E3B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1" dirty="0"/>
              <a:t>Describing Set of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34F6-60D3-4C3E-84F1-DD9B743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Why Statistics need?</a:t>
            </a:r>
          </a:p>
          <a:p>
            <a:pPr marL="0" indent="0">
              <a:buNone/>
            </a:pPr>
            <a:r>
              <a:rPr lang="en-US" altLang="ko-KR" dirty="0"/>
              <a:t>	1. larger data set</a:t>
            </a:r>
          </a:p>
          <a:p>
            <a:pPr marL="0" indent="0">
              <a:buNone/>
            </a:pPr>
            <a:r>
              <a:rPr lang="en-US" altLang="ko-KR" dirty="0"/>
              <a:t>	2. need special case value (ex. Sorted, largest, smallest ..)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Central Tendencies</a:t>
            </a:r>
          </a:p>
          <a:p>
            <a:pPr marL="0" indent="0">
              <a:buNone/>
            </a:pPr>
            <a:r>
              <a:rPr lang="en-US" altLang="ko-KR" dirty="0"/>
              <a:t>	1. median : Unchanged point (sorted)</a:t>
            </a:r>
          </a:p>
          <a:p>
            <a:pPr marL="0" indent="0">
              <a:buNone/>
            </a:pPr>
            <a:r>
              <a:rPr lang="en-US" altLang="ko-KR" dirty="0"/>
              <a:t>	2. mean(average) : Changed point</a:t>
            </a:r>
          </a:p>
          <a:p>
            <a:pPr marL="0" indent="0">
              <a:buNone/>
            </a:pPr>
            <a:r>
              <a:rPr lang="en-US" altLang="ko-KR" dirty="0"/>
              <a:t>		-&gt; effected by outliers (</a:t>
            </a:r>
            <a:r>
              <a:rPr lang="ko-KR" altLang="en-US" dirty="0" err="1"/>
              <a:t>이상점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932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0CF38-2412-4895-A417-14B5630E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8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b="1" dirty="0"/>
              <a:t>Dispersion</a:t>
            </a:r>
            <a:br>
              <a:rPr lang="en-US" altLang="ko-KR" b="1" dirty="0"/>
            </a:br>
            <a:r>
              <a:rPr lang="en-US" altLang="ko-KR" b="1" dirty="0"/>
              <a:t>   </a:t>
            </a:r>
            <a:r>
              <a:rPr lang="en-US" altLang="ko-KR" sz="3100" dirty="0"/>
              <a:t>How spread out data : near zero -&gt; less spread out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5B43F-F431-4EDA-89E0-6D021299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01"/>
            <a:ext cx="10515600" cy="4351338"/>
          </a:xfrm>
        </p:spPr>
        <p:txBody>
          <a:bodyPr/>
          <a:lstStyle/>
          <a:p>
            <a:r>
              <a:rPr lang="en-US" altLang="ko-KR" dirty="0"/>
              <a:t>Range : difference between largest and smallest (unchanged)</a:t>
            </a:r>
          </a:p>
          <a:p>
            <a:r>
              <a:rPr lang="en-US" altLang="ko-KR" dirty="0"/>
              <a:t>Variance : </a:t>
            </a:r>
            <a:r>
              <a:rPr lang="en-US" altLang="ko-KR" dirty="0" err="1"/>
              <a:t>sum_of_squares</a:t>
            </a:r>
            <a:r>
              <a:rPr lang="en-US" altLang="ko-KR" dirty="0"/>
              <a:t>(</a:t>
            </a:r>
            <a:r>
              <a:rPr lang="en-US" altLang="ko-KR" dirty="0" err="1"/>
              <a:t>x_i-x_means</a:t>
            </a:r>
            <a:r>
              <a:rPr lang="en-US" altLang="ko-KR" dirty="0"/>
              <a:t> for </a:t>
            </a:r>
            <a:r>
              <a:rPr lang="en-US" altLang="ko-KR" dirty="0" err="1"/>
              <a:t>x_i</a:t>
            </a:r>
            <a:r>
              <a:rPr lang="en-US" altLang="ko-KR" dirty="0"/>
              <a:t> in x) / (</a:t>
            </a:r>
            <a:r>
              <a:rPr lang="en-US" altLang="ko-KR" dirty="0" err="1"/>
              <a:t>len</a:t>
            </a:r>
            <a:r>
              <a:rPr lang="en-US" altLang="ko-KR" dirty="0"/>
              <a:t>(x)-1)</a:t>
            </a:r>
          </a:p>
          <a:p>
            <a:r>
              <a:rPr lang="en-US" altLang="ko-KR" dirty="0"/>
              <a:t>standard deviation :  </a:t>
            </a:r>
            <a:r>
              <a:rPr lang="ko-KR" altLang="en-US" dirty="0"/>
              <a:t>산포도</a:t>
            </a:r>
            <a:r>
              <a:rPr lang="en-US" altLang="ko-KR" dirty="0"/>
              <a:t>. Sqrt</a:t>
            </a:r>
            <a:r>
              <a:rPr lang="en-US" altLang="ko-KR"/>
              <a:t>(variance)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BDEF78-782F-41AD-A207-B0568091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4" y="3530037"/>
            <a:ext cx="5391150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8AE3D3-9BDD-41B6-BDF8-E087C7DB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4" y="4461870"/>
            <a:ext cx="4784726" cy="2193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680BA-FB8B-4CFD-9365-8A897D988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87" y="3530037"/>
            <a:ext cx="36957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40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16582-53E8-40EE-A529-C9A7A0A0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Correlation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ABABD-8898-41A6-A280-37B6648E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en-US" altLang="ko-KR" dirty="0"/>
              <a:t>Covariance : measure how two variables in tandem from means</a:t>
            </a:r>
          </a:p>
          <a:p>
            <a:pPr marL="0" indent="0">
              <a:buNone/>
            </a:pPr>
            <a:r>
              <a:rPr lang="en-US" altLang="ko-KR" dirty="0"/>
              <a:t>	large positive </a:t>
            </a:r>
            <a:r>
              <a:rPr lang="en-US" altLang="ko-KR" dirty="0" err="1"/>
              <a:t>convariance</a:t>
            </a:r>
            <a:r>
              <a:rPr lang="en-US" altLang="ko-KR" dirty="0"/>
              <a:t> : </a:t>
            </a:r>
            <a:r>
              <a:rPr lang="ko-KR" altLang="en-US" dirty="0"/>
              <a:t>정비례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large negative </a:t>
            </a:r>
            <a:r>
              <a:rPr lang="en-US" altLang="ko-KR" dirty="0" err="1"/>
              <a:t>convariance</a:t>
            </a:r>
            <a:r>
              <a:rPr lang="en-US" altLang="ko-KR" dirty="0"/>
              <a:t> : </a:t>
            </a:r>
            <a:r>
              <a:rPr lang="ko-KR" altLang="en-US" dirty="0"/>
              <a:t>반비례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hard</a:t>
            </a:r>
            <a:r>
              <a:rPr lang="ko-KR" altLang="en-US" dirty="0"/>
              <a:t> </a:t>
            </a:r>
            <a:r>
              <a:rPr lang="en-US" altLang="ko-KR" dirty="0"/>
              <a:t>to interpret, so we use Correlation</a:t>
            </a:r>
          </a:p>
          <a:p>
            <a:r>
              <a:rPr lang="en-US" altLang="ko-KR" dirty="0"/>
              <a:t>Correlation : unitless and between -1 to 1</a:t>
            </a:r>
          </a:p>
          <a:p>
            <a:pPr marL="0" indent="0">
              <a:buNone/>
            </a:pPr>
            <a:r>
              <a:rPr lang="en-US" altLang="ko-KR" dirty="0"/>
              <a:t>		    sensitive to outliers(</a:t>
            </a:r>
            <a:r>
              <a:rPr lang="ko-KR" altLang="en-US" dirty="0"/>
              <a:t>특이치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there may be other sorts of relationships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75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3A18-124F-4A6D-A42E-7DDEEB1A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Simpson’s Paradox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C2AA6-55D2-4F8B-BC2F-EB4FA887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부분에서 성립한 대소 관계가 전체에서 성립되지 않는 모순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need to check possible confounding factors</a:t>
            </a:r>
          </a:p>
          <a:p>
            <a:endParaRPr lang="en-US" altLang="ko-KR" dirty="0"/>
          </a:p>
          <a:p>
            <a:r>
              <a:rPr lang="en-US" altLang="ko-KR" dirty="0"/>
              <a:t>Ex.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027B46-2CCA-4643-948C-544BE5B1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83038"/>
            <a:ext cx="4411720" cy="23288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D62CD2-C8F6-4329-99DD-50569B83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2" y="2994552"/>
            <a:ext cx="5103776" cy="35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7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49B24-0633-44F9-96C0-EEED53BE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Correlation and Causation</a:t>
            </a:r>
            <a:br>
              <a:rPr lang="ko-KR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52CCD-59CC-40FE-B976-D587B740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correlation is not causation</a:t>
            </a:r>
          </a:p>
          <a:p>
            <a:endParaRPr lang="en-US" altLang="ko-KR" dirty="0"/>
          </a:p>
          <a:p>
            <a:r>
              <a:rPr lang="en-US" altLang="ko-KR" dirty="0"/>
              <a:t>But, if x and y are strongly correlated, that might mean that x causes y, that y causes x, that each causes the other, that some third factor causes both, or it might mean nothing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65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141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Data Science from Scratch Chapter 5 – Statistics</vt:lpstr>
      <vt:lpstr>1. Describing Set of Data</vt:lpstr>
      <vt:lpstr>2. Dispersion    How spread out data : near zero -&gt; less spread out </vt:lpstr>
      <vt:lpstr>3. Correlation</vt:lpstr>
      <vt:lpstr>4. Simpson’s Paradox</vt:lpstr>
      <vt:lpstr>5. Correlation and Causation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from Scratch Chapter 5</dc:title>
  <dc:creator>한인수</dc:creator>
  <cp:lastModifiedBy>한인수</cp:lastModifiedBy>
  <cp:revision>75</cp:revision>
  <dcterms:created xsi:type="dcterms:W3CDTF">2018-06-27T08:12:05Z</dcterms:created>
  <dcterms:modified xsi:type="dcterms:W3CDTF">2018-07-01T02:29:27Z</dcterms:modified>
</cp:coreProperties>
</file>