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64" d="100"/>
          <a:sy n="64" d="100"/>
        </p:scale>
        <p:origin x="61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7-12-24T06:23:22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2749 31480 20759 0 0,'-63'-21'456'0'0,"42"0"96"0"0,-20 0 24 0 0,-1-20 0 0 0,0-1-456 0 0,1 0-120 0 0,-22 1 0 0 0,21-1 0 0 0,1 1 368 0 0,-1-1 48 0 0,21 21 16 0 0,-20-21 0 0 0,20 22-368 0 0,0-22-64 0 0,21 21 0 0 0,-21 0 0 0 0,21 21-160 0 0,0 0 0 0 0,0 0 8 0 0,0 0 0 0 0,0 0-1440 0 0,42 0-288 0 0,-21 21-56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D86C5-D1F4-43ED-A774-4DE58C1D4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rgbClr val="FF0000"/>
                </a:solidFill>
                <a:latin typeface="ＤＦＧ優雅宋NW7" panose="040B0700000000000000" pitchFamily="50" charset="-128"/>
                <a:ea typeface="ＤＦＧ優雅宋NW7" panose="040B0700000000000000" pitchFamily="50" charset="-128"/>
              </a:rPr>
              <a:t>まじかる★メガネ</a:t>
            </a:r>
            <a:endParaRPr kumimoji="1" lang="ja-JP" altLang="en-US" b="1" dirty="0">
              <a:solidFill>
                <a:srgbClr val="FF0000"/>
              </a:solidFill>
              <a:latin typeface="ＤＦＧ優雅宋NW7" panose="040B0700000000000000" pitchFamily="50" charset="-128"/>
              <a:ea typeface="ＤＦＧ優雅宋NW7" panose="040B0700000000000000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6EFAC78-4957-43F4-8B85-B063F23DB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ja-JP" dirty="0"/>
              <a:t>M.M.P. </a:t>
            </a:r>
            <a:r>
              <a:rPr lang="ja-JP" altLang="en-US" dirty="0"/>
              <a:t>～</a:t>
            </a:r>
            <a:r>
              <a:rPr lang="en-US" altLang="ja-JP" dirty="0"/>
              <a:t>Magical </a:t>
            </a:r>
            <a:r>
              <a:rPr lang="en-US" altLang="ja-JP" dirty="0" err="1"/>
              <a:t>Megane</a:t>
            </a:r>
            <a:r>
              <a:rPr lang="en-US" altLang="ja-JP" dirty="0"/>
              <a:t> Project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649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2E294-1DC4-4539-B275-D90D98C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EMS</a:t>
            </a:r>
            <a:r>
              <a:rPr lang="ja-JP" altLang="en-US" b="1" dirty="0"/>
              <a:t>：○○を</a:t>
            </a:r>
            <a:r>
              <a:rPr lang="en-US" altLang="ja-JP" b="1" dirty="0"/>
              <a:t>××</a:t>
            </a:r>
            <a:r>
              <a:rPr lang="ja-JP" altLang="en-US" b="1" dirty="0"/>
              <a:t>して</a:t>
            </a:r>
            <a:r>
              <a:rPr lang="en-US" altLang="ja-JP" b="1" dirty="0"/>
              <a:t>(</a:t>
            </a:r>
            <a:r>
              <a:rPr lang="ja-JP" altLang="en-US" b="1" dirty="0"/>
              <a:t>手段</a:t>
            </a:r>
            <a:r>
              <a:rPr lang="en-US" altLang="ja-JP" b="1" dirty="0"/>
              <a:t>)</a:t>
            </a:r>
            <a:r>
              <a:rPr lang="ja-JP" altLang="en-US" b="1" dirty="0" err="1"/>
              <a:t>、</a:t>
            </a:r>
            <a:r>
              <a:rPr lang="ja-JP" altLang="en-US" b="1" dirty="0"/>
              <a:t>□□を△△する</a:t>
            </a:r>
            <a:r>
              <a:rPr lang="en-US" altLang="ja-JP" b="1" dirty="0"/>
              <a:t>(</a:t>
            </a:r>
            <a:r>
              <a:rPr lang="ja-JP" altLang="en-US" b="1" dirty="0"/>
              <a:t>目的</a:t>
            </a:r>
            <a:r>
              <a:rPr lang="en-US" altLang="ja-JP" b="1" dirty="0"/>
              <a:t>)</a:t>
            </a:r>
            <a:r>
              <a:rPr lang="ja-JP" altLang="en-US" b="1" dirty="0"/>
              <a:t>ゲーム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384A44-1925-4389-A366-D2B6F637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メガネになって視界を塞ぎ、好きな女の子を嫌なことから守るゲーム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0583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A4DFA-360D-41C4-A6E0-DEB96684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/>
              <a:t>ストーリー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F531E-E0C3-4F7D-A5D8-28B170B0E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/>
          </a:bodyPr>
          <a:lstStyle/>
          <a:p>
            <a:r>
              <a:rPr lang="ja-JP" altLang="en-US" sz="2800" dirty="0"/>
              <a:t>あの娘のことが好きすぎて彼女のメガネになってしまった僕（中２）にできること。</a:t>
            </a:r>
            <a:endParaRPr lang="en-US" altLang="ja-JP" sz="2800" dirty="0"/>
          </a:p>
          <a:p>
            <a:r>
              <a:rPr lang="ja-JP" altLang="en-US" sz="2800" dirty="0"/>
              <a:t>それは、自ら「曇る」ことで彼女の視界をほんのちょっとの間、さえぎることだけ。</a:t>
            </a:r>
            <a:endParaRPr lang="en-US" altLang="ja-JP" sz="2800" dirty="0"/>
          </a:p>
          <a:p>
            <a:r>
              <a:rPr lang="ja-JP" altLang="en-US" sz="2800" dirty="0"/>
              <a:t>僕は次々に訪れる危険から彼女を守ることができるか！？</a:t>
            </a:r>
            <a:endParaRPr lang="en-US" altLang="ja-JP" sz="2800" dirty="0"/>
          </a:p>
          <a:p>
            <a:r>
              <a:rPr lang="ja-JP" altLang="en-US" sz="2800" dirty="0"/>
              <a:t>いっそあの娘の眼鏡になりたいと願ったら本当になっちゃった系</a:t>
            </a:r>
            <a:r>
              <a:rPr lang="ja-JP" altLang="en-US" sz="2800" b="1" dirty="0"/>
              <a:t>タイミングゲーム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030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21E4E-EAB0-44BA-BC66-77AA2A7D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542645-99A1-4CD2-AA57-378019A7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タイトルボタンをタッチ、ゲーム画面へ入る</a:t>
            </a:r>
            <a:endParaRPr kumimoji="1" lang="en-US" altLang="ja-JP" dirty="0"/>
          </a:p>
          <a:p>
            <a:r>
              <a:rPr kumimoji="1" lang="ja-JP" altLang="en-US" dirty="0"/>
              <a:t>変質者が来たら女の子の眼鏡を曇らせろ！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1CCFECD-77B1-4C29-8C2F-58AE2306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03" y="2015732"/>
            <a:ext cx="3132450" cy="50119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D46DC8E-6823-4D21-8196-986FD846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1" y="3469585"/>
            <a:ext cx="5056902" cy="21042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BDF52D0-F5EA-4EF4-92FE-9DB06E39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461" y="2520270"/>
            <a:ext cx="2907359" cy="46517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410462C-9EAA-4107-9F1F-9BF768D1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78" y="1961024"/>
            <a:ext cx="3132450" cy="5011920"/>
          </a:xfrm>
          <a:prstGeom prst="rect">
            <a:avLst/>
          </a:prstGeom>
        </p:spPr>
      </p:pic>
      <p:sp>
        <p:nvSpPr>
          <p:cNvPr id="6" name="矢印: 左 5">
            <a:extLst>
              <a:ext uri="{FF2B5EF4-FFF2-40B4-BE49-F238E27FC236}">
                <a16:creationId xmlns:a16="http://schemas.microsoft.com/office/drawing/2014/main" id="{6720220B-7FFD-4936-B3CA-DBBF361AF42D}"/>
              </a:ext>
            </a:extLst>
          </p:cNvPr>
          <p:cNvSpPr/>
          <p:nvPr/>
        </p:nvSpPr>
        <p:spPr>
          <a:xfrm>
            <a:off x="5926894" y="4264786"/>
            <a:ext cx="5202214" cy="8595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1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9083F-519A-4362-9F43-181A8EBE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キャラクター紹介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0261A19-C8D0-475A-93F5-4D3953B3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639" y="2125148"/>
            <a:ext cx="3132450" cy="5011920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746BC2DE-D232-44A2-B38F-3A686A32EFFA}"/>
              </a:ext>
            </a:extLst>
          </p:cNvPr>
          <p:cNvSpPr/>
          <p:nvPr/>
        </p:nvSpPr>
        <p:spPr>
          <a:xfrm>
            <a:off x="4087237" y="1963170"/>
            <a:ext cx="1930400" cy="1398954"/>
          </a:xfrm>
          <a:prstGeom prst="wedgeRoundRectCallout">
            <a:avLst>
              <a:gd name="adj1" fmla="val 77798"/>
              <a:gd name="adj2" fmla="val 315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おじさん</a:t>
            </a:r>
            <a:endParaRPr kumimoji="1" lang="ja-JP" altLang="en-US" b="1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10993D5-930B-4147-A708-8CCD8BC9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498" y="2028299"/>
            <a:ext cx="3253510" cy="5205617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DF1B1EEC-5F86-4A7D-BD16-8E05DA36ABF5}"/>
              </a:ext>
            </a:extLst>
          </p:cNvPr>
          <p:cNvSpPr/>
          <p:nvPr/>
        </p:nvSpPr>
        <p:spPr>
          <a:xfrm>
            <a:off x="7508120" y="1154276"/>
            <a:ext cx="1930400" cy="1398955"/>
          </a:xfrm>
          <a:prstGeom prst="wedgeRoundRectCallout">
            <a:avLst>
              <a:gd name="adj1" fmla="val 70106"/>
              <a:gd name="adj2" fmla="val 930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赤ちゃんプレイ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おじさん</a:t>
            </a:r>
            <a:endParaRPr kumimoji="1" lang="ja-JP" altLang="en-US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E88AD4A-35A1-4309-AED0-8099BE5BB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47" y="3245591"/>
            <a:ext cx="1620657" cy="3119525"/>
          </a:xfrm>
          <a:prstGeom prst="rect">
            <a:avLst/>
          </a:prstGeom>
        </p:spPr>
      </p:pic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1F9F9F19-F782-41F4-9C75-802D5E6AB27F}"/>
              </a:ext>
            </a:extLst>
          </p:cNvPr>
          <p:cNvSpPr/>
          <p:nvPr/>
        </p:nvSpPr>
        <p:spPr>
          <a:xfrm>
            <a:off x="285020" y="2125148"/>
            <a:ext cx="1886236" cy="1123697"/>
          </a:xfrm>
          <a:prstGeom prst="wedgeEllipseCallout">
            <a:avLst>
              <a:gd name="adj1" fmla="val 18209"/>
              <a:gd name="adj2" fmla="val 8388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女の子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03B3EB1C-1589-4636-A77A-EB0F00A7D09E}"/>
              </a:ext>
            </a:extLst>
          </p:cNvPr>
          <p:cNvSpPr/>
          <p:nvPr/>
        </p:nvSpPr>
        <p:spPr>
          <a:xfrm>
            <a:off x="3448699" y="3564050"/>
            <a:ext cx="1886236" cy="1123697"/>
          </a:xfrm>
          <a:prstGeom prst="wedgeEllipseCallout">
            <a:avLst>
              <a:gd name="adj1" fmla="val -92085"/>
              <a:gd name="adj2" fmla="val 14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主人公</a:t>
            </a:r>
            <a:endParaRPr kumimoji="1" lang="en-US" altLang="ja-JP" sz="2800" b="1" dirty="0"/>
          </a:p>
          <a:p>
            <a:pPr algn="ctr"/>
            <a:r>
              <a:rPr kumimoji="1" lang="ja-JP" altLang="en-US" b="1" dirty="0"/>
              <a:t>（メガネ）</a:t>
            </a:r>
          </a:p>
        </p:txBody>
      </p:sp>
    </p:spTree>
    <p:extLst>
      <p:ext uri="{BB962C8B-B14F-4D97-AF65-F5344CB8AC3E}">
        <p14:creationId xmlns:p14="http://schemas.microsoft.com/office/powerpoint/2010/main" val="25244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3EE8C-50E4-4FB6-91B5-1B2299F7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リリース情報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BA1D8-006B-463A-9CC7-9964FCE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4359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本作のジャンルはアングリーバード系などと言われるタイミングゲー。</a:t>
            </a:r>
            <a:endParaRPr kumimoji="1" lang="en-US" altLang="ja-JP" sz="2800" dirty="0"/>
          </a:p>
          <a:p>
            <a:r>
              <a:rPr kumimoji="1" lang="ja-JP" altLang="en-US" sz="2800" dirty="0"/>
              <a:t>タイミングゲーは現在のゲームの人気ジャンルの一つであり、例えば代表的な作品アングリーバードの場合</a:t>
            </a:r>
            <a:r>
              <a:rPr kumimoji="1" lang="en-US" altLang="ja-JP" sz="2800" dirty="0"/>
              <a:t>2015</a:t>
            </a:r>
            <a:r>
              <a:rPr kumimoji="1" lang="ja-JP" altLang="en-US" sz="2800" dirty="0"/>
              <a:t>年時点で世界中で</a:t>
            </a:r>
            <a:r>
              <a:rPr kumimoji="1" lang="en-US" altLang="ja-JP" sz="2800" dirty="0"/>
              <a:t>25</a:t>
            </a:r>
            <a:r>
              <a:rPr kumimoji="1" lang="ja-JP" altLang="en-US" sz="2800" dirty="0"/>
              <a:t>億以上ダウンロードされている。</a:t>
            </a:r>
            <a:endParaRPr kumimoji="1" lang="en-US" altLang="ja-JP" sz="2800" dirty="0"/>
          </a:p>
        </p:txBody>
      </p:sp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7EE98509-9D1A-46D0-8D4C-A31D8E5D6273}"/>
              </a:ext>
            </a:extLst>
          </p:cNvPr>
          <p:cNvSpPr/>
          <p:nvPr/>
        </p:nvSpPr>
        <p:spPr>
          <a:xfrm>
            <a:off x="1282615" y="4657917"/>
            <a:ext cx="8640774" cy="1340332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rgbClr val="FF0000"/>
                </a:solidFill>
              </a:rPr>
              <a:t>つくる</a:t>
            </a:r>
            <a:r>
              <a:rPr kumimoji="1" lang="en-US" altLang="ja-JP" sz="2800" dirty="0">
                <a:solidFill>
                  <a:srgbClr val="FF0000"/>
                </a:solidFill>
              </a:rPr>
              <a:t>UOZU</a:t>
            </a:r>
            <a:r>
              <a:rPr kumimoji="1" lang="ja-JP" altLang="en-US" sz="2800" dirty="0">
                <a:solidFill>
                  <a:srgbClr val="FF0000"/>
                </a:solidFill>
              </a:rPr>
              <a:t>発　</a:t>
            </a:r>
            <a:r>
              <a:rPr kumimoji="1" lang="ja-JP" altLang="en-US" sz="4000" b="1" dirty="0">
                <a:solidFill>
                  <a:srgbClr val="FF0000"/>
                </a:solidFill>
              </a:rPr>
              <a:t>究極の純愛紳士ゲー！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12B68324-3EA6-485D-AE82-E6488C59ED51}"/>
                  </a:ext>
                </a:extLst>
              </p14:cNvPr>
              <p14:cNvContentPartPr/>
              <p14:nvPr/>
            </p14:nvContentPartPr>
            <p14:xfrm>
              <a:off x="-742037" y="8491801"/>
              <a:ext cx="202500" cy="18756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12B68324-3EA6-485D-AE82-E6488C59E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46346" y="8487481"/>
                <a:ext cx="211117" cy="1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305140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242</TotalTime>
  <Words>209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ＤＦＧ優雅宋NW7</vt:lpstr>
      <vt:lpstr>游ゴシック</vt:lpstr>
      <vt:lpstr>游ゴシック Light</vt:lpstr>
      <vt:lpstr>Arial</vt:lpstr>
      <vt:lpstr>Gill Sans MT</vt:lpstr>
      <vt:lpstr>ギャラリー</vt:lpstr>
      <vt:lpstr>まじかる★メガネ</vt:lpstr>
      <vt:lpstr>EMS：○○を××して(手段)、□□を△△する(目的)ゲーム</vt:lpstr>
      <vt:lpstr>ストーリー</vt:lpstr>
      <vt:lpstr>操作</vt:lpstr>
      <vt:lpstr>キャラクター紹介</vt:lpstr>
      <vt:lpstr>リリース情報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まじかる☆メガネ</dc:title>
  <dc:creator>淳 前田</dc:creator>
  <cp:lastModifiedBy>前田淳</cp:lastModifiedBy>
  <cp:revision>17</cp:revision>
  <dcterms:created xsi:type="dcterms:W3CDTF">2017-12-24T02:29:16Z</dcterms:created>
  <dcterms:modified xsi:type="dcterms:W3CDTF">2017-12-24T06:32:01Z</dcterms:modified>
</cp:coreProperties>
</file>