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17413" y="2985895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HISAANATH R</a:t>
            </a:r>
          </a:p>
          <a:p>
            <a:r>
              <a:rPr lang="en-US" sz="2400" dirty="0"/>
              <a:t>REGISTER NO AND NMID: astvu35235224u18010</a:t>
            </a:r>
          </a:p>
          <a:p>
            <a:r>
              <a:rPr lang="en-US" sz="2400" dirty="0"/>
              <a:t>DEPARTMENT: B.SC COMPUTER SCIENCE </a:t>
            </a:r>
          </a:p>
          <a:p>
            <a:r>
              <a:rPr lang="en-US" sz="2400" dirty="0"/>
              <a:t>COLLEGE: COLLEGE/ UNIVERSITY: HOLY CROSS ARTS AND SCIENCE COLLEGE FOR WOMEN / THIRUVALLUVAR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52475" y="1613118"/>
            <a:ext cx="85340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Developed a professional digital portfolio to present skills, projects, and achievements effectively.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Increased career opportunities and personal branding through an engaging online presence.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D18619-3040-65FE-96E0-B293B3D8B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3703784"/>
            <a:ext cx="6819900" cy="27695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39A95-D993-65F7-47CD-AC1B5D7AF6B7}"/>
              </a:ext>
            </a:extLst>
          </p:cNvPr>
          <p:cNvSpPr txBox="1"/>
          <p:nvPr/>
        </p:nvSpPr>
        <p:spPr>
          <a:xfrm>
            <a:off x="1277470" y="2211633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digital portfolio serves as a powerful tool for self-presentation in the modern academic and professional world. By integrating design, functionality, and accessibility, it not only highlights individual strengths but also provides a competitive edge. It ensures that the user’s work is showcased dynamically, leaving a lasting impression on potential employers and collaborators.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D9BE-0812-2FC3-494F-2A9F6F34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EA465-DAD6-B766-75A2-26FD8219C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255060" y="2813447"/>
            <a:ext cx="10972800" cy="615553"/>
          </a:xfrm>
        </p:spPr>
        <p:txBody>
          <a:bodyPr/>
          <a:lstStyle/>
          <a:p>
            <a:r>
              <a:rPr lang="en-US" sz="4000" b="1" dirty="0"/>
              <a:t>                                         DIGITAL PORTFOLIO </a:t>
            </a:r>
          </a:p>
        </p:txBody>
      </p:sp>
    </p:spTree>
    <p:extLst>
      <p:ext uri="{BB962C8B-B14F-4D97-AF65-F5344CB8AC3E}">
        <p14:creationId xmlns:p14="http://schemas.microsoft.com/office/powerpoint/2010/main" val="4192698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CA7998-E4F3-FD89-C2EF-8C4915592AA8}"/>
              </a:ext>
            </a:extLst>
          </p:cNvPr>
          <p:cNvSpPr txBox="1"/>
          <p:nvPr/>
        </p:nvSpPr>
        <p:spPr>
          <a:xfrm>
            <a:off x="1148044" y="2332202"/>
            <a:ext cx="61049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In today’s competitive academic and professional world, traditional resumes and paper-based portfolios are not enough to represent one’s skills, creativity, and achievements. There is a need for a dynamic, accessible, and visually appealing platform that showcases a person’s work effectively to potential employers, educators, and collaborators.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62582-310A-5EE4-BA7D-E866E71DAE58}"/>
              </a:ext>
            </a:extLst>
          </p:cNvPr>
          <p:cNvSpPr txBox="1"/>
          <p:nvPr/>
        </p:nvSpPr>
        <p:spPr>
          <a:xfrm>
            <a:off x="676275" y="2151529"/>
            <a:ext cx="848117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The digital portfolio is an interactive platform that highlights personal, academic, and professional achievements. It serves as a centralized hub to present skills, projects, certifications, and experiences in a creative and organized manner. The portfolio also enhances online presence and helps individuals stand out in their respective fields.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7DBC5-12A7-C2F0-B615-63485E294556}"/>
              </a:ext>
            </a:extLst>
          </p:cNvPr>
          <p:cNvSpPr txBox="1"/>
          <p:nvPr/>
        </p:nvSpPr>
        <p:spPr>
          <a:xfrm>
            <a:off x="905436" y="2403920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Students (for academic presentations, internships, and higher studies applications)</a:t>
            </a:r>
          </a:p>
          <a:p>
            <a:r>
              <a:rPr lang="en-US"/>
              <a:t>Job Seekers (to present skills and projects to recruiters)</a:t>
            </a:r>
          </a:p>
          <a:p>
            <a:r>
              <a:rPr lang="en-US"/>
              <a:t>Freelancers (to showcase their work to clients)</a:t>
            </a:r>
          </a:p>
          <a:p>
            <a:r>
              <a:rPr lang="en-US"/>
              <a:t>Professionals (to build an online identity and career growth)</a:t>
            </a:r>
          </a:p>
          <a:p>
            <a:r>
              <a:rPr lang="en-US"/>
              <a:t>Educators/Researchers (to share publications, achievements, and teaching experiences)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B1E181-885B-F412-7EFA-68771346E427}"/>
              </a:ext>
            </a:extLst>
          </p:cNvPr>
          <p:cNvSpPr txBox="1"/>
          <p:nvPr/>
        </p:nvSpPr>
        <p:spPr>
          <a:xfrm>
            <a:off x="3043518" y="2473007"/>
            <a:ext cx="61049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Design Tools: Canva, Figma, Adobe XD</a:t>
            </a:r>
          </a:p>
          <a:p>
            <a:r>
              <a:rPr lang="en-US"/>
              <a:t>Development Tools: HTML, CSS, JavaScript, React</a:t>
            </a:r>
          </a:p>
          <a:p>
            <a:r>
              <a:rPr lang="en-US"/>
              <a:t>Portfolio Platforms: WordPress, Wix, Behance, GitHub Pages</a:t>
            </a:r>
          </a:p>
          <a:p>
            <a:r>
              <a:rPr lang="en-US"/>
              <a:t>Supporting Tools: MS PowerPoint, Google Sites, Notion for structuring content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8C20E-394F-874F-8846-42A2219735CF}"/>
              </a:ext>
            </a:extLst>
          </p:cNvPr>
          <p:cNvSpPr txBox="1"/>
          <p:nvPr/>
        </p:nvSpPr>
        <p:spPr>
          <a:xfrm>
            <a:off x="1666875" y="1866037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Home Page: Introduction, personal branding (name, tagline, photo)</a:t>
            </a:r>
          </a:p>
          <a:p>
            <a:r>
              <a:rPr lang="en-US"/>
              <a:t>About Me: Educational background, career goals</a:t>
            </a:r>
          </a:p>
          <a:p>
            <a:r>
              <a:rPr lang="en-US"/>
              <a:t>Skills Section: Technical, creative, and soft skills</a:t>
            </a:r>
          </a:p>
          <a:p>
            <a:r>
              <a:rPr lang="en-US"/>
              <a:t>Projects Section: Detailed case studies with visuals</a:t>
            </a:r>
          </a:p>
          <a:p>
            <a:r>
              <a:rPr lang="en-US"/>
              <a:t>Resume/Download Option: Digital CV access</a:t>
            </a:r>
          </a:p>
          <a:p>
            <a:r>
              <a:rPr lang="en-US"/>
              <a:t>Contact Page: Email, LinkedIn, social media links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51656-79EE-2623-8C97-07CFAAB95AAE}"/>
              </a:ext>
            </a:extLst>
          </p:cNvPr>
          <p:cNvSpPr txBox="1"/>
          <p:nvPr/>
        </p:nvSpPr>
        <p:spPr>
          <a:xfrm>
            <a:off x="1241612" y="1932818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Interactive navigation (menu bar, quick links)</a:t>
            </a:r>
          </a:p>
          <a:p>
            <a:r>
              <a:rPr lang="en-US" dirty="0"/>
              <a:t>Responsive design (works on all devices)</a:t>
            </a:r>
          </a:p>
          <a:p>
            <a:r>
              <a:rPr lang="en-US" dirty="0"/>
              <a:t>Downloadable resume option</a:t>
            </a:r>
          </a:p>
          <a:p>
            <a:r>
              <a:rPr lang="en-US" dirty="0"/>
              <a:t>Embedded project samples (images, documents, or videos)</a:t>
            </a:r>
          </a:p>
          <a:p>
            <a:r>
              <a:rPr lang="en-US" dirty="0"/>
              <a:t>Contact form with email integration </a:t>
            </a:r>
          </a:p>
          <a:p>
            <a:r>
              <a:rPr lang="en-US" dirty="0"/>
              <a:t>Customization (theme, colors, fonts)</a:t>
            </a:r>
          </a:p>
          <a:p>
            <a:r>
              <a:rPr lang="en-US" dirty="0"/>
              <a:t>Analytics (optional): To track visitors and engagement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Hisaanath R</cp:lastModifiedBy>
  <cp:revision>26</cp:revision>
  <dcterms:created xsi:type="dcterms:W3CDTF">2024-03-29T15:07:22Z</dcterms:created>
  <dcterms:modified xsi:type="dcterms:W3CDTF">2025-08-29T12:15:11Z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