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howGuides="1">
      <p:cViewPr>
        <p:scale>
          <a:sx n="94" d="100"/>
          <a:sy n="94" d="100"/>
        </p:scale>
        <p:origin x="-870" y="-3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7"/>
          <p:cNvSpPr>
            <a:spLocks noGrp="1"/>
          </p:cNvSpPr>
          <p:nvPr>
            <p:ph type="dt" sz="half" idx="10"/>
          </p:nvPr>
        </p:nvSpPr>
        <p:spPr/>
        <p:txBody>
          <a:bodyPr/>
          <a:lstStyle/>
          <a:p>
            <a:fld id="{1D8BD707-D9CF-40AE-B4C6-C98DA3205C09}" type="datetimeFigureOut">
              <a:rPr lang="en-US" smtClean="0"/>
            </a:fld>
            <a:endParaRPr lang="en-US"/>
          </a:p>
        </p:txBody>
      </p:sp>
      <p:sp>
        <p:nvSpPr>
          <p:cNvPr id="9" name="Slide Number Placeholder 8"/>
          <p:cNvSpPr>
            <a:spLocks noGrp="1"/>
          </p:cNvSpPr>
          <p:nvPr>
            <p:ph type="sldNum" sz="quarter" idx="11"/>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38100">
              <a:lnSpc>
                <a:spcPct val="100000"/>
              </a:lnSpc>
              <a:spcBef>
                <a:spcPts val="55"/>
              </a:spcBef>
            </a:pPr>
            <a:fld id="{81D60167-4931-47E6-BA6A-407CBD079E47}" type="slidenum">
              <a:rPr lang="en-US" spc="10" smtClean="0"/>
            </a:fld>
            <a:endParaRPr lang="en-US" spc="10"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357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457200" y="60331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0" y="147575"/>
            <a:ext cx="12192000" cy="1647887"/>
          </a:xfrm>
          <a:prstGeom prst="rect">
            <a:avLst/>
          </a:prstGeom>
        </p:spPr>
        <p:txBody>
          <a:bodyPr vert="horz" wrap="square" lIns="0" tIns="16510" rIns="0" bIns="0" rtlCol="0">
            <a:spAutoFit/>
          </a:bodyPr>
          <a:lstStyle/>
          <a:p>
            <a:pPr marL="3213735">
              <a:spcBef>
                <a:spcPts val="130"/>
              </a:spcBef>
            </a:pPr>
            <a:r>
              <a:rPr lang="en-US" sz="4000" b="1" i="0" dirty="0" smtClean="0">
                <a:solidFill>
                  <a:srgbClr val="002060"/>
                </a:solidFill>
                <a:effectLst/>
                <a:latin typeface="Times New Roman" panose="02020603050405020304" pitchFamily="18" charset="0"/>
                <a:cs typeface="Times New Roman" panose="02020603050405020304" pitchFamily="18" charset="0"/>
              </a:rPr>
              <a:t>        Digital </a:t>
            </a:r>
            <a:r>
              <a:rPr lang="en-US" sz="4000" b="1" i="0" dirty="0">
                <a:solidFill>
                  <a:srgbClr val="002060"/>
                </a:solidFill>
                <a:effectLst/>
                <a:latin typeface="Times New Roman" panose="02020603050405020304" pitchFamily="18" charset="0"/>
                <a:cs typeface="Times New Roman" panose="02020603050405020304" pitchFamily="18" charset="0"/>
              </a:rPr>
              <a:t>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9" name="object 9"/>
          <p:cNvPicPr/>
          <p:nvPr/>
        </p:nvPicPr>
        <p:blipFill>
          <a:blip r:embed="rId1" cstate="print"/>
          <a:stretch>
            <a:fillRect/>
          </a:stretch>
        </p:blipFill>
        <p:spPr>
          <a:xfrm>
            <a:off x="676275" y="6467477"/>
            <a:ext cx="2143125" cy="200025"/>
          </a:xfrm>
          <a:prstGeom prst="rect">
            <a:avLst/>
          </a:prstGeom>
        </p:spPr>
      </p:pic>
      <p:sp>
        <p:nvSpPr>
          <p:cNvPr id="14" name="TextBox 13"/>
          <p:cNvSpPr txBox="1"/>
          <p:nvPr/>
        </p:nvSpPr>
        <p:spPr>
          <a:xfrm>
            <a:off x="2105025" y="2042503"/>
            <a:ext cx="9096375" cy="5262245"/>
          </a:xfrm>
          <a:prstGeom prst="rect">
            <a:avLst/>
          </a:prstGeom>
          <a:noFill/>
        </p:spPr>
        <p:txBody>
          <a:bodyPr wrap="square" lIns="91440" tIns="45720" rIns="91440" bIns="45720" rtlCol="0" anchor="t">
            <a:spAutoFit/>
          </a:bodyPr>
          <a:lstStyle/>
          <a:p>
            <a:pPr>
              <a:lnSpc>
                <a:spcPct val="200000"/>
              </a:lnSpc>
            </a:pPr>
            <a:r>
              <a:rPr lang="en-US" sz="2400" dirty="0">
                <a:latin typeface="Times New Roman" panose="02020603050405020304" pitchFamily="18" charset="0"/>
                <a:cs typeface="Times New Roman" panose="02020603050405020304" pitchFamily="18" charset="0"/>
              </a:rPr>
              <a:t>STUDENT NAME</a:t>
            </a:r>
            <a:r>
              <a:rPr lang="en-US" sz="2400" dirty="0" smtClean="0">
                <a:latin typeface="Times New Roman" panose="02020603050405020304" pitchFamily="18" charset="0"/>
                <a:cs typeface="Times New Roman" panose="02020603050405020304" pitchFamily="18" charset="0"/>
              </a:rPr>
              <a:t>:Mokeswaran V</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REGISTER NO </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2426J1051             </a:t>
            </a:r>
            <a:r>
              <a:rPr lang="en-US" sz="2400" dirty="0" smtClean="0">
                <a:latin typeface="Times New Roman" panose="02020603050405020304" pitchFamily="18" charset="0"/>
                <a:cs typeface="Times New Roman" panose="02020603050405020304" pitchFamily="18" charset="0"/>
              </a:rPr>
              <a:t>                                                     NMID : </a:t>
            </a:r>
            <a:r>
              <a:rPr lang="en-US" altLang="en-US" sz="2400" dirty="0" smtClean="0">
                <a:solidFill>
                  <a:srgbClr val="002060"/>
                </a:solidFill>
                <a:latin typeface="Times New Roman" panose="02020603050405020304" pitchFamily="18" charset="0"/>
                <a:cs typeface="Times New Roman" panose="02020603050405020304" pitchFamily="18" charset="0"/>
              </a:rPr>
              <a:t>CFE0413AF7424FB882E4E961533B0F50</a:t>
            </a:r>
            <a:endParaRPr lang="en-US" altLang="en-US" sz="2400"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smtClean="0">
                <a:latin typeface="Times New Roman" panose="02020603050405020304" pitchFamily="18" charset="0"/>
                <a:cs typeface="Times New Roman" panose="02020603050405020304" pitchFamily="18" charset="0"/>
              </a:rPr>
              <a:t>DEPARTMENT</a:t>
            </a:r>
            <a:r>
              <a:rPr lang="en-US" sz="2400" dirty="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B.Sc., Information Technology</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COLLEGE</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Hindusthan College of Science and Commerce, Erode </a:t>
            </a:r>
            <a:endParaRPr lang="en-US" sz="2400" dirty="0" smtClean="0">
              <a:solidFill>
                <a:srgbClr val="002060"/>
              </a:solidFill>
              <a:latin typeface="Times New Roman" panose="02020603050405020304" pitchFamily="18" charset="0"/>
              <a:cs typeface="Times New Roman" panose="02020603050405020304" pitchFamily="18" charset="0"/>
            </a:endParaRPr>
          </a:p>
          <a:p>
            <a:pPr algn="ctr">
              <a:lnSpc>
                <a:spcPct val="200000"/>
              </a:lnSpc>
            </a:pPr>
            <a:r>
              <a:rPr lang="en-US" sz="2400" dirty="0" smtClean="0">
                <a:solidFill>
                  <a:srgbClr val="002060"/>
                </a:solidFill>
                <a:latin typeface="Times New Roman" panose="02020603050405020304" pitchFamily="18" charset="0"/>
                <a:cs typeface="Times New Roman" panose="02020603050405020304" pitchFamily="18" charset="0"/>
              </a:rPr>
              <a:t>Bharathiyar University, Coimbatore  </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7" y="4191000"/>
            <a:ext cx="2066923" cy="2609850"/>
          </a:xfrm>
          <a:prstGeom prst="rect">
            <a:avLst/>
          </a:prstGeom>
        </p:spPr>
      </p:pic>
      <p:sp>
        <p:nvSpPr>
          <p:cNvPr id="7" name="object 7"/>
          <p:cNvSpPr txBox="1">
            <a:spLocks noGrp="1"/>
          </p:cNvSpPr>
          <p:nvPr>
            <p:ph type="title"/>
          </p:nvPr>
        </p:nvSpPr>
        <p:spPr>
          <a:xfrm>
            <a:off x="739777" y="766507"/>
            <a:ext cx="8480425" cy="447558"/>
          </a:xfrm>
          <a:prstGeom prst="rect">
            <a:avLst/>
          </a:prstGeom>
        </p:spPr>
        <p:txBody>
          <a:bodyPr vert="horz" wrap="square" lIns="0" tIns="16510" rIns="0" bIns="0" rtlCol="0">
            <a:spAutoFit/>
          </a:bodyPr>
          <a:lstStyle/>
          <a:p>
            <a:pPr marL="12700">
              <a:lnSpc>
                <a:spcPct val="100000"/>
              </a:lnSpc>
              <a:spcBef>
                <a:spcPts val="130"/>
              </a:spcBef>
            </a:pPr>
            <a:r>
              <a:rPr lang="en-IN" sz="2800" b="1" spc="15" dirty="0">
                <a:latin typeface="Times New Roman" panose="02020603050405020304" pitchFamily="18" charset="0"/>
                <a:cs typeface="Times New Roman" panose="02020603050405020304" pitchFamily="18" charset="0"/>
              </a:rPr>
              <a:t>RESULTS AND SCREENSHOTS</a:t>
            </a:r>
            <a:endParaRPr sz="280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 name="Picture 1" descr="Screenshot 2025-09-10 103916"/>
          <p:cNvPicPr>
            <a:picLocks noChangeAspect="1"/>
          </p:cNvPicPr>
          <p:nvPr/>
        </p:nvPicPr>
        <p:blipFill>
          <a:blip r:embed="rId2"/>
          <a:stretch>
            <a:fillRect/>
          </a:stretch>
        </p:blipFill>
        <p:spPr>
          <a:xfrm>
            <a:off x="2133600" y="1219200"/>
            <a:ext cx="8914765" cy="566229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539334"/>
            <a:ext cx="4578668" cy="444352"/>
          </a:xfrm>
          <a:prstGeom prst="rect">
            <a:avLst/>
          </a:prstGeom>
        </p:spPr>
        <p:txBody>
          <a:bodyPr vert="horz" wrap="square" lIns="0" tIns="13335" rIns="0" bIns="0" rtlCol="0">
            <a:spAutoFit/>
          </a:bodyPr>
          <a:lstStyle/>
          <a:p>
            <a:pPr marL="12700">
              <a:lnSpc>
                <a:spcPct val="100000"/>
              </a:lnSpc>
              <a:spcBef>
                <a:spcPts val="105"/>
              </a:spcBef>
            </a:pPr>
            <a:r>
              <a:rPr lang="en-IN" sz="2800" b="1" dirty="0">
                <a:latin typeface="Times New Roman" panose="02020603050405020304" pitchFamily="18" charset="0"/>
                <a:cs typeface="Times New Roman" panose="02020603050405020304" pitchFamily="18" charset="0"/>
              </a:rPr>
              <a:t>CONCLUSION</a:t>
            </a:r>
            <a:endParaRPr sz="2800"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492760" y="1371600"/>
            <a:ext cx="10099039" cy="2862322"/>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successfully resulted in the development of a fully functional personal portfolio website that serves as a digital representation of academic achievements, technical skills, certifications, and projects.</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portfolio is responsive and adapts well to different devices such as laptops, tablets, and smartphones. It provides a structured layout, making it easy for end users to navigate and access information quickly.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website effectively highlights education, skills, projects, strengths, and future goals, ensuring a complete professional profile. Compared to a traditional resume, the portfolio gives a more visual, interactive, and attractive presentation of the candidate’s capabilities.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outcome meets its objectives of providing an engaging, professional, and shareable online profile that can support academic, career, and personal growth.</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11430000" y="618172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11125200" y="228600"/>
            <a:ext cx="553403" cy="4572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10820400" y="64296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2819401" y="1524000"/>
            <a:ext cx="5867400" cy="1978747"/>
          </a:xfrm>
          <a:prstGeom prst="rect">
            <a:avLst/>
          </a:prstGeom>
        </p:spPr>
        <p:txBody>
          <a:bodyPr vert="horz" wrap="square" lIns="0" tIns="16510" rIns="0" bIns="0" rtlCol="0">
            <a:spAutoFit/>
          </a:bodyPr>
          <a:lstStyle/>
          <a:p>
            <a:pPr marL="12700" algn="ctr">
              <a:lnSpc>
                <a:spcPct val="100000"/>
              </a:lnSpc>
              <a:spcBef>
                <a:spcPts val="130"/>
              </a:spcBef>
            </a:pPr>
            <a:r>
              <a:rPr sz="4250" b="1" i="1" spc="5" dirty="0">
                <a:latin typeface="Times New Roman" panose="02020603050405020304" pitchFamily="18" charset="0"/>
                <a:cs typeface="Times New Roman" panose="02020603050405020304" pitchFamily="18" charset="0"/>
              </a:rPr>
              <a:t>PROJECT</a:t>
            </a:r>
            <a:r>
              <a:rPr sz="4250" b="1" i="1" spc="-85" dirty="0">
                <a:latin typeface="Times New Roman" panose="02020603050405020304" pitchFamily="18" charset="0"/>
                <a:cs typeface="Times New Roman" panose="02020603050405020304" pitchFamily="18" charset="0"/>
              </a:rPr>
              <a:t> </a:t>
            </a:r>
            <a:r>
              <a:rPr sz="4250" b="1" i="1" spc="25" dirty="0">
                <a:latin typeface="Times New Roman" panose="02020603050405020304" pitchFamily="18" charset="0"/>
                <a:cs typeface="Times New Roman" panose="02020603050405020304" pitchFamily="18" charset="0"/>
              </a:rPr>
              <a:t>TITLE</a:t>
            </a:r>
            <a:br>
              <a:rPr lang="en-US" sz="4250" b="1" i="1" spc="25" dirty="0">
                <a:latin typeface="Times New Roman" panose="02020603050405020304" pitchFamily="18" charset="0"/>
                <a:cs typeface="Times New Roman" panose="02020603050405020304" pitchFamily="18" charset="0"/>
              </a:rPr>
            </a:br>
            <a:br>
              <a:rPr lang="en-US" sz="4250" i="1" spc="25" dirty="0">
                <a:latin typeface="Times New Roman" panose="02020603050405020304" pitchFamily="18" charset="0"/>
                <a:cs typeface="Times New Roman" panose="02020603050405020304" pitchFamily="18" charset="0"/>
              </a:rPr>
            </a:br>
            <a:r>
              <a:rPr lang="en-US" sz="4250" i="1" spc="25" dirty="0" smtClean="0">
                <a:latin typeface="Times New Roman" panose="02020603050405020304" pitchFamily="18" charset="0"/>
                <a:cs typeface="Times New Roman" panose="02020603050405020304" pitchFamily="18" charset="0"/>
              </a:rPr>
              <a:t> </a:t>
            </a:r>
            <a:r>
              <a:rPr lang="en-IN" sz="4250" b="1" spc="25" dirty="0" smtClean="0">
                <a:latin typeface="Times New Roman" panose="02020603050405020304" pitchFamily="18" charset="0"/>
                <a:cs typeface="Times New Roman" panose="02020603050405020304" pitchFamily="18" charset="0"/>
              </a:rPr>
              <a:t>MY </a:t>
            </a:r>
            <a:r>
              <a:rPr lang="en-IN" sz="4250" b="1" spc="25" dirty="0">
                <a:latin typeface="Times New Roman" panose="02020603050405020304" pitchFamily="18" charset="0"/>
                <a:cs typeface="Times New Roman" panose="02020603050405020304" pitchFamily="18" charset="0"/>
              </a:rPr>
              <a:t>PORTFOLIO</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6" y="6410327"/>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1"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49" y="6134100"/>
            <a:ext cx="247651" cy="247650"/>
          </a:xfrm>
          <a:prstGeom prst="rect">
            <a:avLst/>
          </a:prstGeom>
        </p:spPr>
      </p:pic>
      <p:grpSp>
        <p:nvGrpSpPr>
          <p:cNvPr id="18" name="object 18"/>
          <p:cNvGrpSpPr/>
          <p:nvPr/>
        </p:nvGrpSpPr>
        <p:grpSpPr>
          <a:xfrm>
            <a:off x="47627" y="5181599"/>
            <a:ext cx="2390774" cy="1647823"/>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6" y="680858"/>
            <a:ext cx="3756025" cy="721351"/>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endParaRPr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4"/>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678996"/>
            <a:ext cx="1762126" cy="251225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4" y="578797"/>
            <a:ext cx="670972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smtClean="0">
                <a:latin typeface="Times New Roman" panose="02020603050405020304" pitchFamily="18" charset="0"/>
                <a:cs typeface="Times New Roman" panose="02020603050405020304" pitchFamily="18" charset="0"/>
              </a:rPr>
              <a:t>P</a:t>
            </a:r>
            <a:r>
              <a:rPr sz="4250" b="1" spc="15" dirty="0" smtClean="0">
                <a:latin typeface="Times New Roman" panose="02020603050405020304" pitchFamily="18" charset="0"/>
                <a:cs typeface="Times New Roman" panose="02020603050405020304" pitchFamily="18" charset="0"/>
              </a:rPr>
              <a:t>ROB</a:t>
            </a:r>
            <a:r>
              <a:rPr sz="4250" b="1" spc="55" dirty="0" smtClean="0">
                <a:latin typeface="Times New Roman" panose="02020603050405020304" pitchFamily="18" charset="0"/>
                <a:cs typeface="Times New Roman" panose="02020603050405020304" pitchFamily="18" charset="0"/>
              </a:rPr>
              <a:t>L</a:t>
            </a:r>
            <a:r>
              <a:rPr sz="4250" b="1" spc="-2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a:t>
            </a:r>
            <a:r>
              <a:rPr lang="en-US" sz="4250" b="1" dirty="0">
                <a:latin typeface="Times New Roman" panose="02020603050405020304" pitchFamily="18" charset="0"/>
                <a:cs typeface="Times New Roman" panose="02020603050405020304" pitchFamily="18" charset="0"/>
              </a:rPr>
              <a:t> </a:t>
            </a:r>
            <a:r>
              <a:rPr sz="4250" b="1" spc="10" dirty="0" smtClean="0">
                <a:latin typeface="Times New Roman" panose="02020603050405020304" pitchFamily="18" charset="0"/>
                <a:cs typeface="Times New Roman" panose="02020603050405020304" pitchFamily="18" charset="0"/>
              </a:rPr>
              <a:t>S</a:t>
            </a:r>
            <a:r>
              <a:rPr sz="4250" b="1" spc="-370" dirty="0" smtClean="0">
                <a:latin typeface="Times New Roman" panose="02020603050405020304" pitchFamily="18" charset="0"/>
                <a:cs typeface="Times New Roman" panose="02020603050405020304" pitchFamily="18" charset="0"/>
              </a:rPr>
              <a:t>T</a:t>
            </a:r>
            <a:r>
              <a:rPr sz="4250" b="1" spc="-375" dirty="0" smtClean="0">
                <a:latin typeface="Times New Roman" panose="02020603050405020304" pitchFamily="18" charset="0"/>
                <a:cs typeface="Times New Roman" panose="02020603050405020304" pitchFamily="18" charset="0"/>
              </a:rPr>
              <a:t>A</a:t>
            </a:r>
            <a:r>
              <a:rPr sz="4250" b="1" spc="15" dirty="0" smtClean="0">
                <a:latin typeface="Times New Roman" panose="02020603050405020304" pitchFamily="18" charset="0"/>
                <a:cs typeface="Times New Roman" panose="02020603050405020304" pitchFamily="18" charset="0"/>
              </a:rPr>
              <a:t>T</a:t>
            </a:r>
            <a:r>
              <a:rPr sz="4250" b="1" spc="-1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ME</a:t>
            </a:r>
            <a:r>
              <a:rPr sz="4250" b="1" spc="10" dirty="0" smtClean="0">
                <a:latin typeface="Times New Roman" panose="02020603050405020304" pitchFamily="18" charset="0"/>
                <a:cs typeface="Times New Roman" panose="02020603050405020304" pitchFamily="18" charset="0"/>
              </a:rPr>
              <a:t>NT</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p:cNvSpPr txBox="1"/>
          <p:nvPr/>
        </p:nvSpPr>
        <p:spPr>
          <a:xfrm>
            <a:off x="674297" y="1447800"/>
            <a:ext cx="8317303" cy="34163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a:t>
            </a:r>
            <a:r>
              <a:rPr lang="en-US" dirty="0" smtClean="0">
                <a:latin typeface="Times New Roman" panose="02020603050405020304" pitchFamily="18" charset="0"/>
                <a:cs typeface="Times New Roman" panose="02020603050405020304" pitchFamily="18" charset="0"/>
              </a:rPr>
              <a:t>expectations. Therefore, </a:t>
            </a:r>
            <a:r>
              <a:rPr lang="en-US" dirty="0">
                <a:latin typeface="Times New Roman" panose="02020603050405020304" pitchFamily="18" charset="0"/>
                <a:cs typeface="Times New Roman" panose="02020603050405020304" pitchFamily="18" charset="0"/>
              </a:rPr>
              <a:t>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5099" y="4133850"/>
            <a:ext cx="2209801" cy="2724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6" y="833370"/>
            <a:ext cx="573722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smtClean="0">
                <a:latin typeface="Times New Roman" panose="02020603050405020304" pitchFamily="18" charset="0"/>
                <a:cs typeface="Times New Roman" panose="02020603050405020304" pitchFamily="18" charset="0"/>
              </a:rPr>
              <a:t>PROJECT</a:t>
            </a:r>
            <a:r>
              <a:rPr lang="en-US" sz="4250" b="1" spc="5" dirty="0" smtClean="0">
                <a:latin typeface="Times New Roman" panose="02020603050405020304" pitchFamily="18" charset="0"/>
                <a:cs typeface="Times New Roman" panose="02020603050405020304" pitchFamily="18" charset="0"/>
              </a:rPr>
              <a:t> </a:t>
            </a:r>
            <a:r>
              <a:rPr sz="4250" b="1" spc="-20" dirty="0" smtClean="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p:cNvSpPr txBox="1"/>
          <p:nvPr/>
        </p:nvSpPr>
        <p:spPr>
          <a:xfrm>
            <a:off x="457200" y="1600200"/>
            <a:ext cx="8694175" cy="3693319"/>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This project focuses on designing and developing a personal portfolio website that acts as a digital profile to 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a:t>
            </a:r>
            <a:r>
              <a:rPr lang="en-US" dirty="0">
                <a:latin typeface="Times New Roman" panose="02020603050405020304" pitchFamily="18" charset="0"/>
                <a:cs typeface="Times New Roman" panose="02020603050405020304" pitchFamily="18" charset="0"/>
              </a:rPr>
              <a:t>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3" y="896317"/>
            <a:ext cx="5472747" cy="509114"/>
          </a:xfrm>
          <a:prstGeom prst="rect">
            <a:avLst/>
          </a:prstGeom>
        </p:spPr>
        <p:txBody>
          <a:bodyPr vert="horz" wrap="square" lIns="0" tIns="16510" rIns="0" bIns="0" rtlCol="0">
            <a:spAutoFit/>
          </a:bodyPr>
          <a:lstStyle/>
          <a:p>
            <a:pPr marL="12700">
              <a:lnSpc>
                <a:spcPct val="100000"/>
              </a:lnSpc>
              <a:spcBef>
                <a:spcPts val="130"/>
              </a:spcBef>
            </a:pPr>
            <a:r>
              <a:rPr sz="3200" b="1" spc="25" dirty="0">
                <a:latin typeface="Times New Roman" panose="02020603050405020304" pitchFamily="18" charset="0"/>
                <a:cs typeface="Times New Roman" panose="02020603050405020304" pitchFamily="18" charset="0"/>
              </a:rPr>
              <a:t>W</a:t>
            </a:r>
            <a:r>
              <a:rPr sz="3200" b="1" spc="-20" dirty="0">
                <a:latin typeface="Times New Roman" panose="02020603050405020304" pitchFamily="18" charset="0"/>
                <a:cs typeface="Times New Roman" panose="02020603050405020304" pitchFamily="18" charset="0"/>
              </a:rPr>
              <a:t>H</a:t>
            </a:r>
            <a:r>
              <a:rPr sz="3200" b="1" spc="20" dirty="0">
                <a:latin typeface="Times New Roman" panose="02020603050405020304" pitchFamily="18" charset="0"/>
                <a:cs typeface="Times New Roman" panose="02020603050405020304" pitchFamily="18" charset="0"/>
              </a:rPr>
              <a:t>O</a:t>
            </a:r>
            <a:r>
              <a:rPr sz="3200" b="1" spc="-2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AR</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T</a:t>
            </a:r>
            <a:r>
              <a:rPr sz="3200" b="1" spc="-15" dirty="0">
                <a:latin typeface="Times New Roman" panose="02020603050405020304" pitchFamily="18" charset="0"/>
                <a:cs typeface="Times New Roman" panose="02020603050405020304" pitchFamily="18" charset="0"/>
              </a:rPr>
              <a:t>H</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20"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N</a:t>
            </a:r>
            <a:r>
              <a:rPr sz="3200" b="1" spc="15" dirty="0">
                <a:latin typeface="Times New Roman" panose="02020603050405020304" pitchFamily="18" charset="0"/>
                <a:cs typeface="Times New Roman" panose="02020603050405020304" pitchFamily="18" charset="0"/>
              </a:rPr>
              <a:t>D</a:t>
            </a:r>
            <a:r>
              <a:rPr sz="3200" b="1" spc="-45"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U</a:t>
            </a:r>
            <a:r>
              <a:rPr sz="3200" b="1" spc="10" dirty="0">
                <a:latin typeface="Times New Roman" panose="02020603050405020304" pitchFamily="18" charset="0"/>
                <a:cs typeface="Times New Roman" panose="02020603050405020304" pitchFamily="18" charset="0"/>
              </a:rPr>
              <a:t>S</a:t>
            </a:r>
            <a:r>
              <a:rPr sz="3200" b="1" spc="-25" dirty="0">
                <a:latin typeface="Times New Roman" panose="02020603050405020304" pitchFamily="18" charset="0"/>
                <a:cs typeface="Times New Roman" panose="02020603050405020304" pitchFamily="18" charset="0"/>
              </a:rPr>
              <a:t>E</a:t>
            </a:r>
            <a:r>
              <a:rPr sz="3200" b="1" spc="-10" dirty="0">
                <a:latin typeface="Times New Roman" panose="02020603050405020304" pitchFamily="18" charset="0"/>
                <a:cs typeface="Times New Roman" panose="02020603050405020304" pitchFamily="18" charset="0"/>
              </a:rPr>
              <a:t>R</a:t>
            </a:r>
            <a:r>
              <a:rPr sz="3200" b="1" spc="5" dirty="0">
                <a:latin typeface="Times New Roman" panose="02020603050405020304" pitchFamily="18" charset="0"/>
                <a:cs typeface="Times New Roman" panose="02020603050405020304" pitchFamily="18" charset="0"/>
              </a:rPr>
              <a:t>S?</a:t>
            </a:r>
            <a:endParaRPr sz="32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1" y="6172202"/>
            <a:ext cx="2181225" cy="485775"/>
          </a:xfrm>
          <a:prstGeom prst="rect">
            <a:avLst/>
          </a:prstGeom>
        </p:spPr>
      </p:pic>
      <p:sp>
        <p:nvSpPr>
          <p:cNvPr id="9" name="TextBox 8"/>
          <p:cNvSpPr txBox="1"/>
          <p:nvPr/>
        </p:nvSpPr>
        <p:spPr>
          <a:xfrm>
            <a:off x="555626" y="1524000"/>
            <a:ext cx="9001125" cy="397031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End Users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portfolio website is designed to benefit the following end users: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Recruiters and Employers – To quickly assess skills, education, and projects in a professional and structured format.</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2. Faculty and Academic Mentors – To review academic progress, certifications, and technical contributions.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Peers and Collaborators – To connect for project discussions, knowledge sharing, and teamwork opportunities.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Personal Branding – Acts as a digital identity that anyone interested in the candidate’s profile can access.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ensures that the portfolio is not only a resume replacement but also a multi-purpose tool for career development, academic recognition, and personal branding.</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03201" y="2222322"/>
            <a:ext cx="2133599" cy="2705102"/>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6"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b="1" spc="10" dirty="0">
                <a:latin typeface="Times New Roman" panose="02020603050405020304" pitchFamily="18" charset="0"/>
                <a:cs typeface="Times New Roman" panose="02020603050405020304" pitchFamily="18" charset="0"/>
              </a:rPr>
              <a:t>TOOLS AND TECHNIQUES</a:t>
            </a:r>
            <a:endParaRPr sz="3600" b="1"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7"/>
            <a:ext cx="2143125" cy="200025"/>
          </a:xfrm>
          <a:prstGeom prst="rect">
            <a:avLst/>
          </a:prstGeom>
        </p:spPr>
      </p:pic>
      <p:sp>
        <p:nvSpPr>
          <p:cNvPr id="10" name="TextBox 9"/>
          <p:cNvSpPr txBox="1"/>
          <p:nvPr/>
        </p:nvSpPr>
        <p:spPr>
          <a:xfrm>
            <a:off x="2286000" y="2282212"/>
            <a:ext cx="7620000" cy="2585323"/>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To develop the portfolio website, the following tools and technologies were used:</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HTML5 – For creating the structure and layout of the web                 pages.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CSS3 – For designing, styling, and adding responsiveness to the portfolio.</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JavaScript (Basic) – For enhancing interactivity and dynamic elements (if required).</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CodePen – As the online platform to write, test, and share the code effectively.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5. GitHub – For version control, project hosting, and sharing with recruiters.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49935" y="585297"/>
            <a:ext cx="8794751" cy="444352"/>
          </a:xfrm>
          <a:prstGeom prst="rect">
            <a:avLst/>
          </a:prstGeom>
        </p:spPr>
        <p:txBody>
          <a:bodyPr vert="horz" wrap="square" lIns="0" tIns="13335" rIns="0" bIns="0" rtlCol="0">
            <a:spAutoFit/>
          </a:bodyPr>
          <a:lstStyle/>
          <a:p>
            <a:pPr marL="12700">
              <a:lnSpc>
                <a:spcPct val="100000"/>
              </a:lnSpc>
              <a:spcBef>
                <a:spcPts val="105"/>
              </a:spcBef>
            </a:pPr>
            <a:r>
              <a:rPr lang="en-IN" sz="2800" b="1" spc="15" dirty="0" smtClean="0">
                <a:solidFill>
                  <a:schemeClr val="accent6">
                    <a:lumMod val="50000"/>
                  </a:schemeClr>
                </a:solidFill>
                <a:latin typeface="Times New Roman" panose="02020603050405020304" pitchFamily="18" charset="0"/>
                <a:cs typeface="Times New Roman" panose="02020603050405020304" pitchFamily="18" charset="0"/>
              </a:rPr>
              <a:t>PORTFOLIO </a:t>
            </a:r>
            <a:r>
              <a:rPr lang="en-IN" sz="2800" b="1" spc="15" dirty="0">
                <a:solidFill>
                  <a:schemeClr val="accent6">
                    <a:lumMod val="50000"/>
                  </a:schemeClr>
                </a:solidFill>
                <a:latin typeface="Times New Roman" panose="02020603050405020304" pitchFamily="18" charset="0"/>
                <a:cs typeface="Times New Roman" panose="02020603050405020304" pitchFamily="18" charset="0"/>
              </a:rPr>
              <a:t>DESIGN AND LAYOUT</a:t>
            </a:r>
            <a:endParaRPr sz="2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Box 2"/>
          <p:cNvSpPr txBox="1"/>
          <p:nvPr/>
        </p:nvSpPr>
        <p:spPr>
          <a:xfrm>
            <a:off x="685801" y="1219201"/>
            <a:ext cx="8465575" cy="424731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portfolio website was designed with a clean and modern layout to make it simple and professional. The design follows a section-wise structure for easy navigation:</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Header Section – Includes profile photo, name, and a short tagline.</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Navigation Bar – Quick access to sections like About, Skills, Education, Projects, and Strengths.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About Me Section – A short introduction with personal details and career aspirations.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Skills Section – A structured list of technical and soft skills displayed with styled boxes.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Education Section – Academic details presented in a highlighted card format.</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Projects Section – Detailed explanation of completed projects with hover effects for interactivity.</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Strengths Section – Lists qualities such as being a strong person, helping-minded, fast learner, and smart worker.</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Footer Section – Contains contact details and copyright note.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FEATURES AND FUNCTIONALITY</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3401" y="1219202"/>
            <a:ext cx="8618220" cy="5632311"/>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portfolio website is designed not only with a clean layout but also with practical features that enhance usability: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Responsive Design – The portfolio adjusts seamlessly across desktops, tablets, and mobile devices.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Profile Integration – Displays profile photo, name, and a short introduction in an attractive header section.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Navigation Bar – Quick access links to jump directly to different sections (About, Skills, Education, Projects, Strengths).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Skills Showcase – Clearly lists technical skills like HTML, CSS, JavaScript, C, C++, and Python.</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Education Details – Highlighted education card showing academic background.</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Project Highlights – Displays completed projects with hover effects to make it interactive.</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Strengths Section – Shows personal qualities such as strong-minded, helping nature, fast learning, and smart working.</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Simple Contact Information – Provides email and phone details in a neat footer.</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Modern Styling – Uses light blue theme, shadows, and rounded corners for a professional look.</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Easy to Update – Content and design are structured, so future updates can be made without difficulty.</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0</TotalTime>
  <Words>6947</Words>
  <Application>WPS Presentation</Application>
  <PresentationFormat>Custom</PresentationFormat>
  <Paragraphs>110</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Times New Roman</vt:lpstr>
      <vt:lpstr>Roboto</vt:lpstr>
      <vt:lpstr>Trebuchet MS</vt:lpstr>
      <vt:lpstr>Calibri</vt:lpstr>
      <vt:lpstr>Cambria</vt:lpstr>
      <vt:lpstr>Microsoft YaHei</vt:lpstr>
      <vt:lpstr>Arial Unicode MS</vt:lpstr>
      <vt:lpstr>Adjacency</vt:lpstr>
      <vt:lpstr>        Digital Portfolio  </vt:lpstr>
      <vt:lpstr>PROJECT TITLE   MY PORTFOLIO</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33</cp:revision>
  <dcterms:created xsi:type="dcterms:W3CDTF">2024-03-29T15:07:00Z</dcterms:created>
  <dcterms:modified xsi:type="dcterms:W3CDTF">2025-09-10T05:34:37Z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D808F4422F154B0BA5B2D4AC0BA7920C_13</vt:lpwstr>
  </property>
  <property fmtid="{D5CDD505-2E9C-101B-9397-08002B2CF9AE}" pid="5" name="KSOProductBuildVer">
    <vt:lpwstr>1033-12.2.0.22549</vt:lpwstr>
  </property>
</Properties>
</file>