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9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905000" y="53365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Gowtham.S</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2422k1508</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NMID : </a:t>
            </a:r>
            <a:r>
              <a:rPr lang="en-US" altLang="en-US" sz="2400" dirty="0" smtClean="0">
                <a:solidFill>
                  <a:srgbClr val="002060"/>
                </a:solidFill>
                <a:latin typeface="Times New Roman" panose="02020603050405020304" pitchFamily="18" charset="0"/>
                <a:cs typeface="Times New Roman" panose="02020603050405020304" pitchFamily="18" charset="0"/>
              </a:rPr>
              <a:t>9E8F785642EB7C49D494B56E204B2790</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B.Sc.,Computer science</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4" name="Picture 3"/>
          <p:cNvPicPr>
            <a:picLocks noChangeAspect="1"/>
          </p:cNvPicPr>
          <p:nvPr/>
        </p:nvPicPr>
        <p:blipFill>
          <a:blip r:embed="rId2"/>
          <a:stretch>
            <a:fillRect/>
          </a:stretch>
        </p:blipFill>
        <p:spPr>
          <a:xfrm>
            <a:off x="-1524000" y="-671195"/>
            <a:ext cx="15240000" cy="8201025"/>
          </a:xfrm>
          <a:prstGeom prst="rect">
            <a:avLst/>
          </a:prstGeom>
        </p:spPr>
      </p:pic>
      <p:pic>
        <p:nvPicPr>
          <p:cNvPr id="13" name="Picture 12" descr="Screenshot 2025-09-02 144507"/>
          <p:cNvPicPr>
            <a:picLocks noChangeAspect="1"/>
          </p:cNvPicPr>
          <p:nvPr/>
        </p:nvPicPr>
        <p:blipFill>
          <a:blip r:embed="rId3"/>
          <a:stretch>
            <a:fillRect/>
          </a:stretch>
        </p:blipFill>
        <p:spPr>
          <a:xfrm>
            <a:off x="2971800" y="2286000"/>
            <a:ext cx="3646170" cy="1715770"/>
          </a:xfrm>
          <a:prstGeom prst="rect">
            <a:avLst/>
          </a:prstGeom>
        </p:spPr>
      </p:pic>
      <p:pic>
        <p:nvPicPr>
          <p:cNvPr id="14" name="Picture 13" descr="Screenshot 2025-09-02 144529"/>
          <p:cNvPicPr>
            <a:picLocks noChangeAspect="1"/>
          </p:cNvPicPr>
          <p:nvPr/>
        </p:nvPicPr>
        <p:blipFill>
          <a:blip r:embed="rId4"/>
          <a:stretch>
            <a:fillRect/>
          </a:stretch>
        </p:blipFill>
        <p:spPr>
          <a:xfrm>
            <a:off x="6967855" y="2219325"/>
            <a:ext cx="3813175" cy="1782445"/>
          </a:xfrm>
          <a:prstGeom prst="rect">
            <a:avLst/>
          </a:prstGeom>
        </p:spPr>
      </p:pic>
      <p:pic>
        <p:nvPicPr>
          <p:cNvPr id="15" name="Picture 14" descr="Screenshot 2025-09-02 144545"/>
          <p:cNvPicPr>
            <a:picLocks noChangeAspect="1"/>
          </p:cNvPicPr>
          <p:nvPr/>
        </p:nvPicPr>
        <p:blipFill>
          <a:blip r:embed="rId5"/>
          <a:stretch>
            <a:fillRect/>
          </a:stretch>
        </p:blipFill>
        <p:spPr>
          <a:xfrm>
            <a:off x="3923665" y="4343400"/>
            <a:ext cx="3639820" cy="1760855"/>
          </a:xfrm>
          <a:prstGeom prst="rect">
            <a:avLst/>
          </a:prstGeom>
        </p:spPr>
      </p:pic>
      <p:pic>
        <p:nvPicPr>
          <p:cNvPr id="16" name="Picture 15" descr="Screenshot 2025-09-02 144559"/>
          <p:cNvPicPr>
            <a:picLocks noChangeAspect="1"/>
          </p:cNvPicPr>
          <p:nvPr/>
        </p:nvPicPr>
        <p:blipFill>
          <a:blip r:embed="rId6"/>
          <a:stretch>
            <a:fillRect/>
          </a:stretch>
        </p:blipFill>
        <p:spPr>
          <a:xfrm>
            <a:off x="7696200" y="4323080"/>
            <a:ext cx="3747770" cy="17868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6937</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hindusthan Computer Science</cp:lastModifiedBy>
  <cp:revision>33</cp:revision>
  <dcterms:created xsi:type="dcterms:W3CDTF">2024-03-29T15:07:00Z</dcterms:created>
  <dcterms:modified xsi:type="dcterms:W3CDTF">2025-09-02T09:52:37Z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A8A2CC36F72A4F7F92FF1DF867A582DD_13</vt:lpwstr>
  </property>
  <property fmtid="{D5CDD505-2E9C-101B-9397-08002B2CF9AE}" pid="5" name="KSOProductBuildVer">
    <vt:lpwstr>1033-12.2.0.22222</vt:lpwstr>
  </property>
</Properties>
</file>