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0FC391"/>
    <a:srgbClr val="EA4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>
        <p:scale>
          <a:sx n="149" d="100"/>
          <a:sy n="149" d="100"/>
        </p:scale>
        <p:origin x="144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FBF8-D6DC-1B49-9B7A-00466700B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FE072-428E-2D40-ACD7-12A9CC64F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00D6-96BC-444A-8705-F8F9E12C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AF98-9BCC-8142-8502-DF748522463C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738A9-A138-6F4C-9067-38D2959E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E4657-1C72-DC46-9A9C-71695129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350E-6000-5C4E-B2A8-EC2B9961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90BA-BD8D-554D-A2A1-75E0FEF9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0E235-2966-494A-8926-90428705B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C558F-43F3-C64E-941C-923187BB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AF98-9BCC-8142-8502-DF748522463C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740B1-E9BC-B54B-AD0C-A6C9959C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50BB0-515A-BE49-BAB6-7FAD3B9C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350E-6000-5C4E-B2A8-EC2B9961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9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18FEE0-0944-E440-A4AC-25F865914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A56C1-419F-0643-B42D-AAB62C354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1A05A-F9C9-C94D-B42F-76E9285B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AF98-9BCC-8142-8502-DF748522463C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F5575-27A2-884D-AB24-D917413E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7B13D-22CF-AE4A-84CF-59EA0E3D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350E-6000-5C4E-B2A8-EC2B9961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7725-606E-924B-8F04-2DAB10D6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5D0F-5735-0240-BE2F-1DC6EABD3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32637-CE5B-DE47-A4D5-BE6D4ABC4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AF98-9BCC-8142-8502-DF748522463C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687E1-4A92-F84F-883B-49BCF79B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A489C-1258-BA45-8912-A9A60770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350E-6000-5C4E-B2A8-EC2B9961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5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994E-DBD1-034E-8146-F7275F7F9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1B611-CB38-3348-BB23-03E87CF6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9CD2D-8A8C-264A-9636-8E4AF021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AF98-9BCC-8142-8502-DF748522463C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C701F-77A6-5845-9DA9-430CEB7C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ECA56-D661-DA4D-88C3-675DEF6E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350E-6000-5C4E-B2A8-EC2B9961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8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94A2-E034-2C4D-AA9F-465DDEBD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0681-E927-3942-8833-5F11B45C5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45635-D4EA-6348-B9CF-E6C78414B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EDC0D-BBA7-F049-9A0D-D255A771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AF98-9BCC-8142-8502-DF748522463C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1C129-C373-FC4F-B657-05E446A3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6D0B5-5C9A-344D-A1CC-39D10868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350E-6000-5C4E-B2A8-EC2B9961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5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6A3CC-D9EA-D046-86BC-1A36AEB1A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2EACC-B141-3248-BB6D-C3AABEFE3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BD6C9-0400-5E41-9911-B442F786A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E5B26-CD03-8D48-904F-26F316B821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5F302-FD39-8E4C-BFB7-89F5411FA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838E6-D79C-884F-B01B-447A8501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AF98-9BCC-8142-8502-DF748522463C}" type="datetimeFigureOut">
              <a:rPr lang="en-US" smtClean="0"/>
              <a:t>2/8/19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EBDAA-4E94-6E4F-8901-5145E1F4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C18F8-8B1F-8646-BE30-149DC33C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350E-6000-5C4E-B2A8-EC2B9961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1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67B3-E19E-3A47-9A71-E3CADB09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786AD-5287-1948-940A-8DF3A636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AF98-9BCC-8142-8502-DF748522463C}" type="datetimeFigureOut">
              <a:rPr lang="en-US" smtClean="0"/>
              <a:t>2/8/19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74CDF-57D7-3B4C-80AA-5A4AA271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A73FA-BBEB-3D4D-9D13-1A15FBB0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350E-6000-5C4E-B2A8-EC2B9961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5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895928-E18E-C34A-B4B1-31F86EEC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AF98-9BCC-8142-8502-DF748522463C}" type="datetimeFigureOut">
              <a:rPr lang="en-US" smtClean="0"/>
              <a:t>2/8/19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02095-880C-6F44-B72F-152D5392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839E7-91D7-6046-9ABF-09EA49EC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350E-6000-5C4E-B2A8-EC2B9961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CD17-4451-764B-AB7A-0CAAB2B10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C768F-1929-3C4C-B62C-A1BB21D18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C64AD-17DE-5D44-B59C-46796F472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43253-FAA5-5C49-9D52-C97352C9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AF98-9BCC-8142-8502-DF748522463C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40CF3-C582-5F43-8219-E67F98BB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95180-98D8-384E-AEE4-04B69CCE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350E-6000-5C4E-B2A8-EC2B9961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9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E6C5-6823-B740-8B13-38C99E35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67CBB-19C6-1141-A73B-16529C2C7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B5A7A-5F86-1742-BCC1-C10D32309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C3C07-8A1C-7446-9211-D596A17C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DAF98-9BCC-8142-8502-DF748522463C}" type="datetimeFigureOut">
              <a:rPr lang="en-US" smtClean="0"/>
              <a:t>2/8/19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A33F1-C630-2D49-8CD0-AF75EE5A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BD772-DE35-2747-A993-5251E8B1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350E-6000-5C4E-B2A8-EC2B9961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1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83091-C607-CE4B-AEBC-881E6919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190AD-6F20-3A4E-B5EF-E6AFD6462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67F57-5700-1B42-80CD-E22B2B7B2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DAF98-9BCC-8142-8502-DF748522463C}" type="datetimeFigureOut">
              <a:rPr lang="en-US" smtClean="0"/>
              <a:t>2/8/19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5A86A-2873-1D45-B507-112D959FA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AF8B3-FF71-1047-ACA5-3FCCE70D1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5350E-6000-5C4E-B2A8-EC2B9961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7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64107-5B96-6F42-8BB5-686A2DF366FE}"/>
              </a:ext>
            </a:extLst>
          </p:cNvPr>
          <p:cNvGrpSpPr/>
          <p:nvPr/>
        </p:nvGrpSpPr>
        <p:grpSpPr>
          <a:xfrm>
            <a:off x="219807" y="83603"/>
            <a:ext cx="2315136" cy="954041"/>
            <a:chOff x="306242" y="4348950"/>
            <a:chExt cx="2315136" cy="954041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D26751A-8140-0C4C-A024-27D3C9DEA347}"/>
                </a:ext>
              </a:extLst>
            </p:cNvPr>
            <p:cNvSpPr/>
            <p:nvPr/>
          </p:nvSpPr>
          <p:spPr>
            <a:xfrm>
              <a:off x="878825" y="4851642"/>
              <a:ext cx="159488" cy="159488"/>
            </a:xfrm>
            <a:prstGeom prst="ellipse">
              <a:avLst/>
            </a:prstGeom>
            <a:solidFill>
              <a:srgbClr val="FFD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5125DA6-02F8-A54F-B8DB-FB7153901547}"/>
                </a:ext>
              </a:extLst>
            </p:cNvPr>
            <p:cNvSpPr/>
            <p:nvPr/>
          </p:nvSpPr>
          <p:spPr>
            <a:xfrm>
              <a:off x="1447120" y="4851642"/>
              <a:ext cx="159488" cy="159488"/>
            </a:xfrm>
            <a:prstGeom prst="ellipse">
              <a:avLst/>
            </a:prstGeom>
            <a:solidFill>
              <a:srgbClr val="FFD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2</a:t>
              </a: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50D3134-2CB4-E242-9857-68D024EF274F}"/>
                </a:ext>
              </a:extLst>
            </p:cNvPr>
            <p:cNvCxnSpPr>
              <a:cxnSpLocks/>
              <a:stCxn id="126" idx="6"/>
            </p:cNvCxnSpPr>
            <p:nvPr/>
          </p:nvCxnSpPr>
          <p:spPr>
            <a:xfrm>
              <a:off x="1038313" y="4931386"/>
              <a:ext cx="4088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15831FE-EC86-9B4B-8F11-4EED23133D2D}"/>
                </a:ext>
              </a:extLst>
            </p:cNvPr>
            <p:cNvSpPr/>
            <p:nvPr/>
          </p:nvSpPr>
          <p:spPr>
            <a:xfrm>
              <a:off x="1929129" y="4400011"/>
              <a:ext cx="159488" cy="159488"/>
            </a:xfrm>
            <a:prstGeom prst="ellipse">
              <a:avLst/>
            </a:prstGeom>
            <a:solidFill>
              <a:srgbClr val="FFD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3</a:t>
              </a: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FF9F1BF-7C5C-4347-82EE-307631906CF8}"/>
                </a:ext>
              </a:extLst>
            </p:cNvPr>
            <p:cNvCxnSpPr>
              <a:cxnSpLocks/>
              <a:stCxn id="127" idx="7"/>
              <a:endCxn id="129" idx="3"/>
            </p:cNvCxnSpPr>
            <p:nvPr/>
          </p:nvCxnSpPr>
          <p:spPr>
            <a:xfrm flipV="1">
              <a:off x="1583252" y="4536143"/>
              <a:ext cx="369233" cy="3388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594BCB0-12B1-7D48-8231-E71D2D25ED4E}"/>
                </a:ext>
              </a:extLst>
            </p:cNvPr>
            <p:cNvSpPr txBox="1"/>
            <p:nvPr/>
          </p:nvSpPr>
          <p:spPr>
            <a:xfrm>
              <a:off x="306242" y="4800581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Helvetica" pitchFamily="2" charset="0"/>
                </a:rPr>
                <a:t>master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95A95DB-BCA3-A74C-9F45-9D827FEE70AF}"/>
                </a:ext>
              </a:extLst>
            </p:cNvPr>
            <p:cNvSpPr txBox="1"/>
            <p:nvPr/>
          </p:nvSpPr>
          <p:spPr>
            <a:xfrm>
              <a:off x="1081531" y="4348950"/>
              <a:ext cx="8499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Helvetica" pitchFamily="2" charset="0"/>
                </a:rPr>
                <a:t>refactoring</a:t>
              </a: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0D54F6B-93C7-7340-9EEF-FBEB1F9AEA1C}"/>
                </a:ext>
              </a:extLst>
            </p:cNvPr>
            <p:cNvCxnSpPr>
              <a:cxnSpLocks/>
            </p:cNvCxnSpPr>
            <p:nvPr/>
          </p:nvCxnSpPr>
          <p:spPr>
            <a:xfrm>
              <a:off x="1606608" y="4931386"/>
              <a:ext cx="101477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953F1E4-54E4-3147-A758-FB2737BBF33F}"/>
                </a:ext>
              </a:extLst>
            </p:cNvPr>
            <p:cNvCxnSpPr>
              <a:cxnSpLocks/>
            </p:cNvCxnSpPr>
            <p:nvPr/>
          </p:nvCxnSpPr>
          <p:spPr>
            <a:xfrm>
              <a:off x="2088617" y="4470135"/>
              <a:ext cx="53276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B8CAD5F-3A97-9B47-A2AF-19CE33866668}"/>
                </a:ext>
              </a:extLst>
            </p:cNvPr>
            <p:cNvSpPr txBox="1"/>
            <p:nvPr/>
          </p:nvSpPr>
          <p:spPr>
            <a:xfrm>
              <a:off x="847295" y="5041381"/>
              <a:ext cx="12330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Helvetica" pitchFamily="2" charset="0"/>
                </a:rPr>
                <a:t>local repository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D7150115-5115-A24B-B73D-EF59B9D13558}"/>
              </a:ext>
            </a:extLst>
          </p:cNvPr>
          <p:cNvGrpSpPr/>
          <p:nvPr/>
        </p:nvGrpSpPr>
        <p:grpSpPr>
          <a:xfrm>
            <a:off x="251334" y="2643537"/>
            <a:ext cx="2315136" cy="954041"/>
            <a:chOff x="306242" y="4348950"/>
            <a:chExt cx="2315136" cy="954041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3318A55-ECE2-7244-AF1E-3FA9170A8598}"/>
                </a:ext>
              </a:extLst>
            </p:cNvPr>
            <p:cNvSpPr/>
            <p:nvPr/>
          </p:nvSpPr>
          <p:spPr>
            <a:xfrm>
              <a:off x="878825" y="4851642"/>
              <a:ext cx="159488" cy="159488"/>
            </a:xfrm>
            <a:prstGeom prst="ellipse">
              <a:avLst/>
            </a:prstGeom>
            <a:solidFill>
              <a:srgbClr val="FFD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5702E0E-581F-014D-B1AD-76526DE04736}"/>
                </a:ext>
              </a:extLst>
            </p:cNvPr>
            <p:cNvSpPr/>
            <p:nvPr/>
          </p:nvSpPr>
          <p:spPr>
            <a:xfrm>
              <a:off x="1447120" y="4851642"/>
              <a:ext cx="159488" cy="159488"/>
            </a:xfrm>
            <a:prstGeom prst="ellipse">
              <a:avLst/>
            </a:prstGeom>
            <a:solidFill>
              <a:srgbClr val="FFD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2</a:t>
              </a:r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B3338E6-42D0-9040-AD0D-59F9A8F0482D}"/>
                </a:ext>
              </a:extLst>
            </p:cNvPr>
            <p:cNvCxnSpPr>
              <a:cxnSpLocks/>
              <a:stCxn id="159" idx="6"/>
            </p:cNvCxnSpPr>
            <p:nvPr/>
          </p:nvCxnSpPr>
          <p:spPr>
            <a:xfrm>
              <a:off x="1038313" y="4931386"/>
              <a:ext cx="4088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01A55F7-5DB1-3C4B-A4DD-485A32009B6E}"/>
                </a:ext>
              </a:extLst>
            </p:cNvPr>
            <p:cNvSpPr/>
            <p:nvPr/>
          </p:nvSpPr>
          <p:spPr>
            <a:xfrm>
              <a:off x="1929129" y="4400011"/>
              <a:ext cx="159488" cy="159488"/>
            </a:xfrm>
            <a:prstGeom prst="ellipse">
              <a:avLst/>
            </a:prstGeom>
            <a:solidFill>
              <a:srgbClr val="FFD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3</a:t>
              </a: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E685BDC-F23E-5545-AEB9-5DD147BC37E7}"/>
                </a:ext>
              </a:extLst>
            </p:cNvPr>
            <p:cNvCxnSpPr>
              <a:cxnSpLocks/>
              <a:stCxn id="160" idx="7"/>
              <a:endCxn id="162" idx="3"/>
            </p:cNvCxnSpPr>
            <p:nvPr/>
          </p:nvCxnSpPr>
          <p:spPr>
            <a:xfrm flipV="1">
              <a:off x="1583252" y="4536143"/>
              <a:ext cx="369233" cy="3388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2B9647D-19BB-B547-81F7-12261CA86F6C}"/>
                </a:ext>
              </a:extLst>
            </p:cNvPr>
            <p:cNvSpPr txBox="1"/>
            <p:nvPr/>
          </p:nvSpPr>
          <p:spPr>
            <a:xfrm>
              <a:off x="306242" y="4800581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Helvetica" pitchFamily="2" charset="0"/>
                </a:rPr>
                <a:t>master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F8C6BB8-EC13-1145-A856-A4B8DD860E65}"/>
                </a:ext>
              </a:extLst>
            </p:cNvPr>
            <p:cNvSpPr txBox="1"/>
            <p:nvPr/>
          </p:nvSpPr>
          <p:spPr>
            <a:xfrm>
              <a:off x="1081531" y="4348950"/>
              <a:ext cx="8499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Helvetica" pitchFamily="2" charset="0"/>
                </a:rPr>
                <a:t>refactoring</a:t>
              </a: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5CE9AE6-A76A-F14E-B9E5-DCEE911E1595}"/>
                </a:ext>
              </a:extLst>
            </p:cNvPr>
            <p:cNvCxnSpPr>
              <a:cxnSpLocks/>
            </p:cNvCxnSpPr>
            <p:nvPr/>
          </p:nvCxnSpPr>
          <p:spPr>
            <a:xfrm>
              <a:off x="1606608" y="4931386"/>
              <a:ext cx="101477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FE76772-0081-1B46-B0E3-B96377F61FEA}"/>
                </a:ext>
              </a:extLst>
            </p:cNvPr>
            <p:cNvCxnSpPr>
              <a:cxnSpLocks/>
            </p:cNvCxnSpPr>
            <p:nvPr/>
          </p:nvCxnSpPr>
          <p:spPr>
            <a:xfrm>
              <a:off x="2088617" y="4470135"/>
              <a:ext cx="53276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3BBE19F2-C779-2543-9E27-70C4FFCDAD08}"/>
                </a:ext>
              </a:extLst>
            </p:cNvPr>
            <p:cNvSpPr txBox="1"/>
            <p:nvPr/>
          </p:nvSpPr>
          <p:spPr>
            <a:xfrm>
              <a:off x="847295" y="5041381"/>
              <a:ext cx="12330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Helvetica" pitchFamily="2" charset="0"/>
                </a:rPr>
                <a:t>local repository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34359F9-24F7-A245-8053-223773D2A81E}"/>
              </a:ext>
            </a:extLst>
          </p:cNvPr>
          <p:cNvGrpSpPr/>
          <p:nvPr/>
        </p:nvGrpSpPr>
        <p:grpSpPr>
          <a:xfrm>
            <a:off x="251334" y="1604425"/>
            <a:ext cx="2315136" cy="954041"/>
            <a:chOff x="306242" y="4348950"/>
            <a:chExt cx="2315136" cy="954041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28B05895-2C61-E347-8816-962F96408106}"/>
                </a:ext>
              </a:extLst>
            </p:cNvPr>
            <p:cNvSpPr/>
            <p:nvPr/>
          </p:nvSpPr>
          <p:spPr>
            <a:xfrm>
              <a:off x="878825" y="4851642"/>
              <a:ext cx="159488" cy="1594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9E516BA5-CA63-8347-8038-365A9E38516F}"/>
                </a:ext>
              </a:extLst>
            </p:cNvPr>
            <p:cNvSpPr/>
            <p:nvPr/>
          </p:nvSpPr>
          <p:spPr>
            <a:xfrm>
              <a:off x="1447120" y="4851642"/>
              <a:ext cx="159488" cy="1594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2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EAC1876-DAD3-3F4B-A73F-310DE298027E}"/>
                </a:ext>
              </a:extLst>
            </p:cNvPr>
            <p:cNvCxnSpPr>
              <a:cxnSpLocks/>
              <a:stCxn id="170" idx="6"/>
            </p:cNvCxnSpPr>
            <p:nvPr/>
          </p:nvCxnSpPr>
          <p:spPr>
            <a:xfrm>
              <a:off x="1038313" y="4931386"/>
              <a:ext cx="4088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4EF17B6-740B-5E4B-B3E8-6ACF4F1CDC21}"/>
                </a:ext>
              </a:extLst>
            </p:cNvPr>
            <p:cNvSpPr/>
            <p:nvPr/>
          </p:nvSpPr>
          <p:spPr>
            <a:xfrm>
              <a:off x="1929129" y="4400011"/>
              <a:ext cx="159488" cy="1594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3</a:t>
              </a:r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50FC093-0434-A048-A742-9747CA6AFB45}"/>
                </a:ext>
              </a:extLst>
            </p:cNvPr>
            <p:cNvCxnSpPr>
              <a:cxnSpLocks/>
              <a:stCxn id="171" idx="7"/>
              <a:endCxn id="173" idx="3"/>
            </p:cNvCxnSpPr>
            <p:nvPr/>
          </p:nvCxnSpPr>
          <p:spPr>
            <a:xfrm flipV="1">
              <a:off x="1583252" y="4536143"/>
              <a:ext cx="369233" cy="3388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917FFB6-1EF8-7C48-8A95-EE18E28984DA}"/>
                </a:ext>
              </a:extLst>
            </p:cNvPr>
            <p:cNvSpPr txBox="1"/>
            <p:nvPr/>
          </p:nvSpPr>
          <p:spPr>
            <a:xfrm>
              <a:off x="306242" y="4800581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Helvetica" pitchFamily="2" charset="0"/>
                </a:rPr>
                <a:t>master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1F4E0AB6-3C86-FD44-BD1C-5D046DDBC8C7}"/>
                </a:ext>
              </a:extLst>
            </p:cNvPr>
            <p:cNvSpPr txBox="1"/>
            <p:nvPr/>
          </p:nvSpPr>
          <p:spPr>
            <a:xfrm>
              <a:off x="1081531" y="4348950"/>
              <a:ext cx="8499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Helvetica" pitchFamily="2" charset="0"/>
                </a:rPr>
                <a:t>refactoring</a:t>
              </a:r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D68748B-28E3-534E-B2A4-000123F0C09D}"/>
                </a:ext>
              </a:extLst>
            </p:cNvPr>
            <p:cNvCxnSpPr>
              <a:cxnSpLocks/>
            </p:cNvCxnSpPr>
            <p:nvPr/>
          </p:nvCxnSpPr>
          <p:spPr>
            <a:xfrm>
              <a:off x="1606608" y="4931386"/>
              <a:ext cx="101477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482A496-C767-0743-8CC0-4177FF9B9955}"/>
                </a:ext>
              </a:extLst>
            </p:cNvPr>
            <p:cNvCxnSpPr>
              <a:cxnSpLocks/>
            </p:cNvCxnSpPr>
            <p:nvPr/>
          </p:nvCxnSpPr>
          <p:spPr>
            <a:xfrm>
              <a:off x="2088617" y="4470135"/>
              <a:ext cx="53276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C8A669E3-7FBD-2D4F-9B0A-333533C139B6}"/>
                </a:ext>
              </a:extLst>
            </p:cNvPr>
            <p:cNvSpPr txBox="1"/>
            <p:nvPr/>
          </p:nvSpPr>
          <p:spPr>
            <a:xfrm>
              <a:off x="511468" y="5041381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Helvetica" pitchFamily="2" charset="0"/>
                </a:rPr>
                <a:t>remote (origin) repository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315D3BC0-7BC2-7441-8189-1055324D3582}"/>
              </a:ext>
            </a:extLst>
          </p:cNvPr>
          <p:cNvGrpSpPr/>
          <p:nvPr/>
        </p:nvGrpSpPr>
        <p:grpSpPr>
          <a:xfrm>
            <a:off x="251334" y="5075700"/>
            <a:ext cx="2315136" cy="954041"/>
            <a:chOff x="306242" y="4348950"/>
            <a:chExt cx="2315136" cy="954041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6BE432DC-2232-3A48-9A41-85B34291C87E}"/>
                </a:ext>
              </a:extLst>
            </p:cNvPr>
            <p:cNvSpPr/>
            <p:nvPr/>
          </p:nvSpPr>
          <p:spPr>
            <a:xfrm>
              <a:off x="878825" y="4851642"/>
              <a:ext cx="159488" cy="159488"/>
            </a:xfrm>
            <a:prstGeom prst="ellipse">
              <a:avLst/>
            </a:prstGeom>
            <a:solidFill>
              <a:srgbClr val="FFD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EB8ADBB0-FEBD-4649-93BF-103537C3AB6D}"/>
                </a:ext>
              </a:extLst>
            </p:cNvPr>
            <p:cNvSpPr/>
            <p:nvPr/>
          </p:nvSpPr>
          <p:spPr>
            <a:xfrm>
              <a:off x="1447120" y="4851642"/>
              <a:ext cx="159488" cy="159488"/>
            </a:xfrm>
            <a:prstGeom prst="ellipse">
              <a:avLst/>
            </a:prstGeom>
            <a:solidFill>
              <a:srgbClr val="FFD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2</a:t>
              </a:r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6887607-0DF4-724E-AD99-8B97C0B54EEF}"/>
                </a:ext>
              </a:extLst>
            </p:cNvPr>
            <p:cNvCxnSpPr>
              <a:cxnSpLocks/>
              <a:stCxn id="181" idx="6"/>
            </p:cNvCxnSpPr>
            <p:nvPr/>
          </p:nvCxnSpPr>
          <p:spPr>
            <a:xfrm>
              <a:off x="1038313" y="4931386"/>
              <a:ext cx="4088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BA0FF376-51A6-FC4C-B334-505CD66DAF8A}"/>
                </a:ext>
              </a:extLst>
            </p:cNvPr>
            <p:cNvSpPr/>
            <p:nvPr/>
          </p:nvSpPr>
          <p:spPr>
            <a:xfrm>
              <a:off x="1929129" y="4400011"/>
              <a:ext cx="159488" cy="159488"/>
            </a:xfrm>
            <a:prstGeom prst="ellipse">
              <a:avLst/>
            </a:prstGeom>
            <a:solidFill>
              <a:srgbClr val="FFD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3</a:t>
              </a:r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2E52892-D982-4541-9A38-78BD69F04697}"/>
                </a:ext>
              </a:extLst>
            </p:cNvPr>
            <p:cNvCxnSpPr>
              <a:cxnSpLocks/>
              <a:stCxn id="182" idx="7"/>
              <a:endCxn id="184" idx="3"/>
            </p:cNvCxnSpPr>
            <p:nvPr/>
          </p:nvCxnSpPr>
          <p:spPr>
            <a:xfrm flipV="1">
              <a:off x="1583252" y="4536143"/>
              <a:ext cx="369233" cy="3388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76CD7AE5-A517-4A40-91FD-0A051F9517F1}"/>
                </a:ext>
              </a:extLst>
            </p:cNvPr>
            <p:cNvSpPr txBox="1"/>
            <p:nvPr/>
          </p:nvSpPr>
          <p:spPr>
            <a:xfrm>
              <a:off x="306242" y="4800581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Helvetica" pitchFamily="2" charset="0"/>
                </a:rPr>
                <a:t>master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B14CC00-D87B-5543-84AB-1FB8AF0B294C}"/>
                </a:ext>
              </a:extLst>
            </p:cNvPr>
            <p:cNvSpPr txBox="1"/>
            <p:nvPr/>
          </p:nvSpPr>
          <p:spPr>
            <a:xfrm>
              <a:off x="1081531" y="4348950"/>
              <a:ext cx="8499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Helvetica" pitchFamily="2" charset="0"/>
                </a:rPr>
                <a:t>refactoring</a:t>
              </a:r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7A4258E-46E2-2E41-B3A8-6D2F0BD35D5A}"/>
                </a:ext>
              </a:extLst>
            </p:cNvPr>
            <p:cNvCxnSpPr>
              <a:cxnSpLocks/>
            </p:cNvCxnSpPr>
            <p:nvPr/>
          </p:nvCxnSpPr>
          <p:spPr>
            <a:xfrm>
              <a:off x="1606608" y="4931386"/>
              <a:ext cx="101477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90D8E22-79C6-DC44-8304-086AE97C8BA9}"/>
                </a:ext>
              </a:extLst>
            </p:cNvPr>
            <p:cNvCxnSpPr>
              <a:cxnSpLocks/>
            </p:cNvCxnSpPr>
            <p:nvPr/>
          </p:nvCxnSpPr>
          <p:spPr>
            <a:xfrm>
              <a:off x="2088617" y="4470135"/>
              <a:ext cx="53276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993563D-0BCC-DE44-8160-C86C4356D570}"/>
                </a:ext>
              </a:extLst>
            </p:cNvPr>
            <p:cNvSpPr txBox="1"/>
            <p:nvPr/>
          </p:nvSpPr>
          <p:spPr>
            <a:xfrm>
              <a:off x="847295" y="5041381"/>
              <a:ext cx="12330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Helvetica" pitchFamily="2" charset="0"/>
                </a:rPr>
                <a:t>local repository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77AD5838-DBF4-6D45-9353-D79280430EC5}"/>
              </a:ext>
            </a:extLst>
          </p:cNvPr>
          <p:cNvGrpSpPr/>
          <p:nvPr/>
        </p:nvGrpSpPr>
        <p:grpSpPr>
          <a:xfrm>
            <a:off x="251334" y="4036588"/>
            <a:ext cx="2315136" cy="954041"/>
            <a:chOff x="306242" y="4348950"/>
            <a:chExt cx="2315136" cy="954041"/>
          </a:xfrm>
        </p:grpSpPr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A8E7282F-CD50-C545-AFE4-45687755079B}"/>
                </a:ext>
              </a:extLst>
            </p:cNvPr>
            <p:cNvSpPr/>
            <p:nvPr/>
          </p:nvSpPr>
          <p:spPr>
            <a:xfrm>
              <a:off x="878825" y="4851642"/>
              <a:ext cx="159488" cy="1594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4925E023-CFA7-1E40-B2AE-84AD4BD0B3DD}"/>
                </a:ext>
              </a:extLst>
            </p:cNvPr>
            <p:cNvSpPr/>
            <p:nvPr/>
          </p:nvSpPr>
          <p:spPr>
            <a:xfrm>
              <a:off x="1447120" y="4851642"/>
              <a:ext cx="159488" cy="1594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2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4F3B100-0793-B34C-A3B4-4ED1AE5AB1AE}"/>
                </a:ext>
              </a:extLst>
            </p:cNvPr>
            <p:cNvCxnSpPr>
              <a:cxnSpLocks/>
              <a:stCxn id="192" idx="6"/>
            </p:cNvCxnSpPr>
            <p:nvPr/>
          </p:nvCxnSpPr>
          <p:spPr>
            <a:xfrm>
              <a:off x="1038313" y="4931386"/>
              <a:ext cx="4088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0EBDE0AF-F847-8448-B8CA-AD30AFCA5918}"/>
                </a:ext>
              </a:extLst>
            </p:cNvPr>
            <p:cNvSpPr/>
            <p:nvPr/>
          </p:nvSpPr>
          <p:spPr>
            <a:xfrm>
              <a:off x="1929129" y="4400011"/>
              <a:ext cx="159488" cy="1594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3</a:t>
              </a:r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ACEC37A-DF8B-EF40-A2D8-DCE9CDD382BF}"/>
                </a:ext>
              </a:extLst>
            </p:cNvPr>
            <p:cNvCxnSpPr>
              <a:cxnSpLocks/>
              <a:stCxn id="193" idx="7"/>
              <a:endCxn id="195" idx="3"/>
            </p:cNvCxnSpPr>
            <p:nvPr/>
          </p:nvCxnSpPr>
          <p:spPr>
            <a:xfrm flipV="1">
              <a:off x="1583252" y="4536143"/>
              <a:ext cx="369233" cy="3388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F8992A56-E069-B044-8FC6-12D5A4166A41}"/>
                </a:ext>
              </a:extLst>
            </p:cNvPr>
            <p:cNvSpPr txBox="1"/>
            <p:nvPr/>
          </p:nvSpPr>
          <p:spPr>
            <a:xfrm>
              <a:off x="306242" y="4800581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Helvetica" pitchFamily="2" charset="0"/>
                </a:rPr>
                <a:t>master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EF19E55-0465-B041-8A49-306E6F14BAB9}"/>
                </a:ext>
              </a:extLst>
            </p:cNvPr>
            <p:cNvSpPr txBox="1"/>
            <p:nvPr/>
          </p:nvSpPr>
          <p:spPr>
            <a:xfrm>
              <a:off x="1081531" y="4348950"/>
              <a:ext cx="8499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Helvetica" pitchFamily="2" charset="0"/>
                </a:rPr>
                <a:t>refactoring</a:t>
              </a:r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A2FEE66-6433-E742-B537-37DC4DB8840A}"/>
                </a:ext>
              </a:extLst>
            </p:cNvPr>
            <p:cNvCxnSpPr>
              <a:cxnSpLocks/>
            </p:cNvCxnSpPr>
            <p:nvPr/>
          </p:nvCxnSpPr>
          <p:spPr>
            <a:xfrm>
              <a:off x="1606608" y="4931386"/>
              <a:ext cx="101477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C1ED565-CB7A-784A-9FB5-6B080082767C}"/>
                </a:ext>
              </a:extLst>
            </p:cNvPr>
            <p:cNvCxnSpPr>
              <a:cxnSpLocks/>
            </p:cNvCxnSpPr>
            <p:nvPr/>
          </p:nvCxnSpPr>
          <p:spPr>
            <a:xfrm>
              <a:off x="2088617" y="4470135"/>
              <a:ext cx="53276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7035365-8DEF-6F4F-B56E-3C96110B6B7B}"/>
                </a:ext>
              </a:extLst>
            </p:cNvPr>
            <p:cNvSpPr txBox="1"/>
            <p:nvPr/>
          </p:nvSpPr>
          <p:spPr>
            <a:xfrm>
              <a:off x="511468" y="5041381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Helvetica" pitchFamily="2" charset="0"/>
                </a:rPr>
                <a:t>remote (origin) repository</a:t>
              </a:r>
            </a:p>
          </p:txBody>
        </p:sp>
      </p:grpSp>
      <p:cxnSp>
        <p:nvCxnSpPr>
          <p:cNvPr id="202" name="Curved Connector 201">
            <a:extLst>
              <a:ext uri="{FF2B5EF4-FFF2-40B4-BE49-F238E27FC236}">
                <a16:creationId xmlns:a16="http://schemas.microsoft.com/office/drawing/2014/main" id="{6C07D852-5292-AE49-A571-EE791CA0CA81}"/>
              </a:ext>
            </a:extLst>
          </p:cNvPr>
          <p:cNvCxnSpPr>
            <a:cxnSpLocks/>
            <a:stCxn id="187" idx="1"/>
            <a:endCxn id="198" idx="1"/>
          </p:cNvCxnSpPr>
          <p:nvPr/>
        </p:nvCxnSpPr>
        <p:spPr>
          <a:xfrm rot="10800000">
            <a:off x="1026623" y="4167393"/>
            <a:ext cx="12700" cy="1039112"/>
          </a:xfrm>
          <a:prstGeom prst="curvedConnector3">
            <a:avLst>
              <a:gd name="adj1" fmla="val 75461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701F7885-A7D1-3E43-94AB-684642B16A4C}"/>
              </a:ext>
            </a:extLst>
          </p:cNvPr>
          <p:cNvGrpSpPr/>
          <p:nvPr/>
        </p:nvGrpSpPr>
        <p:grpSpPr>
          <a:xfrm>
            <a:off x="3550454" y="2236254"/>
            <a:ext cx="2373792" cy="954041"/>
            <a:chOff x="4093776" y="2317666"/>
            <a:chExt cx="2373792" cy="954041"/>
          </a:xfrm>
        </p:grpSpPr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B813B5B6-A50A-C647-9FFF-884706EC4E6E}"/>
                </a:ext>
              </a:extLst>
            </p:cNvPr>
            <p:cNvSpPr txBox="1"/>
            <p:nvPr/>
          </p:nvSpPr>
          <p:spPr>
            <a:xfrm>
              <a:off x="4685608" y="3010097"/>
              <a:ext cx="13676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Helvetica" pitchFamily="2" charset="0"/>
                </a:rPr>
                <a:t>John’s repository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55C55193-4818-0A41-974B-386FECE41AC1}"/>
                </a:ext>
              </a:extLst>
            </p:cNvPr>
            <p:cNvSpPr/>
            <p:nvPr/>
          </p:nvSpPr>
          <p:spPr>
            <a:xfrm>
              <a:off x="4666359" y="2820358"/>
              <a:ext cx="159488" cy="159488"/>
            </a:xfrm>
            <a:prstGeom prst="ellipse">
              <a:avLst/>
            </a:prstGeom>
            <a:solidFill>
              <a:srgbClr val="FFD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D8C2F239-CAD2-4048-A421-62A318EA853A}"/>
                </a:ext>
              </a:extLst>
            </p:cNvPr>
            <p:cNvSpPr/>
            <p:nvPr/>
          </p:nvSpPr>
          <p:spPr>
            <a:xfrm>
              <a:off x="5234654" y="2820358"/>
              <a:ext cx="159488" cy="159488"/>
            </a:xfrm>
            <a:prstGeom prst="ellipse">
              <a:avLst/>
            </a:prstGeom>
            <a:solidFill>
              <a:srgbClr val="FFD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2</a:t>
              </a:r>
            </a:p>
          </p:txBody>
        </p: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E632F460-2030-C440-AD3A-411D94CEED24}"/>
                </a:ext>
              </a:extLst>
            </p:cNvPr>
            <p:cNvCxnSpPr>
              <a:cxnSpLocks/>
              <a:stCxn id="246" idx="6"/>
            </p:cNvCxnSpPr>
            <p:nvPr/>
          </p:nvCxnSpPr>
          <p:spPr>
            <a:xfrm>
              <a:off x="4825847" y="2900102"/>
              <a:ext cx="4088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7427AF86-4DEC-E544-A76E-864FEA16026B}"/>
                </a:ext>
              </a:extLst>
            </p:cNvPr>
            <p:cNvSpPr/>
            <p:nvPr/>
          </p:nvSpPr>
          <p:spPr>
            <a:xfrm>
              <a:off x="5716663" y="2368727"/>
              <a:ext cx="159488" cy="159488"/>
            </a:xfrm>
            <a:prstGeom prst="ellipse">
              <a:avLst/>
            </a:prstGeom>
            <a:solidFill>
              <a:srgbClr val="EA423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5</a:t>
              </a:r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FDFD3E3B-0173-BD41-A8A1-207A1306A273}"/>
                </a:ext>
              </a:extLst>
            </p:cNvPr>
            <p:cNvCxnSpPr>
              <a:cxnSpLocks/>
              <a:stCxn id="247" idx="7"/>
              <a:endCxn id="249" idx="3"/>
            </p:cNvCxnSpPr>
            <p:nvPr/>
          </p:nvCxnSpPr>
          <p:spPr>
            <a:xfrm flipV="1">
              <a:off x="5370786" y="2504859"/>
              <a:ext cx="369233" cy="3388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DD1E64FF-E27F-8E44-AE74-5AF2C0BB3EA4}"/>
                </a:ext>
              </a:extLst>
            </p:cNvPr>
            <p:cNvSpPr txBox="1"/>
            <p:nvPr/>
          </p:nvSpPr>
          <p:spPr>
            <a:xfrm>
              <a:off x="4093776" y="2769297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Helvetica" pitchFamily="2" charset="0"/>
                </a:rPr>
                <a:t>master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B7CD428C-A9D7-3445-BC64-6D215989CEC9}"/>
                </a:ext>
              </a:extLst>
            </p:cNvPr>
            <p:cNvSpPr txBox="1"/>
            <p:nvPr/>
          </p:nvSpPr>
          <p:spPr>
            <a:xfrm>
              <a:off x="4829796" y="2317666"/>
              <a:ext cx="9284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Helvetica" pitchFamily="2" charset="0"/>
                </a:rPr>
                <a:t>new-feature</a:t>
              </a:r>
            </a:p>
          </p:txBody>
        </p: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AA01B3-C8A8-0A4E-951C-2FEFFEAB2BEB}"/>
                </a:ext>
              </a:extLst>
            </p:cNvPr>
            <p:cNvCxnSpPr>
              <a:cxnSpLocks/>
            </p:cNvCxnSpPr>
            <p:nvPr/>
          </p:nvCxnSpPr>
          <p:spPr>
            <a:xfrm>
              <a:off x="5394142" y="2900102"/>
              <a:ext cx="107342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ADF477A-A483-264B-853B-BB850BCE73A7}"/>
                </a:ext>
              </a:extLst>
            </p:cNvPr>
            <p:cNvCxnSpPr>
              <a:cxnSpLocks/>
              <a:stCxn id="249" idx="6"/>
              <a:endCxn id="255" idx="2"/>
            </p:cNvCxnSpPr>
            <p:nvPr/>
          </p:nvCxnSpPr>
          <p:spPr>
            <a:xfrm>
              <a:off x="5876151" y="2448471"/>
              <a:ext cx="195845" cy="1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A00F313E-956E-454B-A2E7-C8EA3C3CFC5D}"/>
                </a:ext>
              </a:extLst>
            </p:cNvPr>
            <p:cNvSpPr/>
            <p:nvPr/>
          </p:nvSpPr>
          <p:spPr>
            <a:xfrm>
              <a:off x="6071996" y="2370157"/>
              <a:ext cx="159488" cy="159488"/>
            </a:xfrm>
            <a:prstGeom prst="ellipse">
              <a:avLst/>
            </a:prstGeom>
            <a:solidFill>
              <a:srgbClr val="EA423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6</a:t>
              </a:r>
            </a:p>
          </p:txBody>
        </p: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91B8A574-270E-164D-8A6E-171BB11B7E6E}"/>
                </a:ext>
              </a:extLst>
            </p:cNvPr>
            <p:cNvCxnSpPr>
              <a:cxnSpLocks/>
              <a:stCxn id="255" idx="6"/>
            </p:cNvCxnSpPr>
            <p:nvPr/>
          </p:nvCxnSpPr>
          <p:spPr>
            <a:xfrm flipV="1">
              <a:off x="6231484" y="2448471"/>
              <a:ext cx="236084" cy="143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1C7F6B15-9F73-B241-A08A-0D5AF72B6D32}"/>
              </a:ext>
            </a:extLst>
          </p:cNvPr>
          <p:cNvGrpSpPr/>
          <p:nvPr/>
        </p:nvGrpSpPr>
        <p:grpSpPr>
          <a:xfrm>
            <a:off x="3550454" y="338897"/>
            <a:ext cx="2339955" cy="502410"/>
            <a:chOff x="3635005" y="338897"/>
            <a:chExt cx="2339955" cy="502410"/>
          </a:xfrm>
        </p:grpSpPr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A79A6AE5-CDCD-844D-8DC0-E3F8344849E8}"/>
                </a:ext>
              </a:extLst>
            </p:cNvPr>
            <p:cNvSpPr txBox="1"/>
            <p:nvPr/>
          </p:nvSpPr>
          <p:spPr>
            <a:xfrm>
              <a:off x="3852638" y="579697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Helvetica" pitchFamily="2" charset="0"/>
                </a:rPr>
                <a:t>remote (origin) repository</a:t>
              </a: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ED47A131-0D63-1945-BFAB-7C7747D7F949}"/>
                </a:ext>
              </a:extLst>
            </p:cNvPr>
            <p:cNvSpPr/>
            <p:nvPr/>
          </p:nvSpPr>
          <p:spPr>
            <a:xfrm>
              <a:off x="4207588" y="389958"/>
              <a:ext cx="159488" cy="1594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2FFFBFDC-1389-2C4B-9890-2EFBE54A622E}"/>
                </a:ext>
              </a:extLst>
            </p:cNvPr>
            <p:cNvSpPr/>
            <p:nvPr/>
          </p:nvSpPr>
          <p:spPr>
            <a:xfrm>
              <a:off x="4775883" y="389958"/>
              <a:ext cx="159488" cy="1594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2</a:t>
              </a:r>
            </a:p>
          </p:txBody>
        </p: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6647C66-2A66-8C41-A646-4900A4E4B369}"/>
                </a:ext>
              </a:extLst>
            </p:cNvPr>
            <p:cNvCxnSpPr>
              <a:cxnSpLocks/>
              <a:stCxn id="267" idx="6"/>
            </p:cNvCxnSpPr>
            <p:nvPr/>
          </p:nvCxnSpPr>
          <p:spPr>
            <a:xfrm>
              <a:off x="4367076" y="469702"/>
              <a:ext cx="4088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37D41D48-8B56-6D40-9060-D7040E6A2249}"/>
                </a:ext>
              </a:extLst>
            </p:cNvPr>
            <p:cNvSpPr txBox="1"/>
            <p:nvPr/>
          </p:nvSpPr>
          <p:spPr>
            <a:xfrm>
              <a:off x="3635005" y="338897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Helvetica" pitchFamily="2" charset="0"/>
                </a:rPr>
                <a:t>master</a:t>
              </a:r>
            </a:p>
          </p:txBody>
        </p: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14B77EE-8C4B-8A46-BD46-2E27CE5C55F6}"/>
                </a:ext>
              </a:extLst>
            </p:cNvPr>
            <p:cNvCxnSpPr>
              <a:cxnSpLocks/>
            </p:cNvCxnSpPr>
            <p:nvPr/>
          </p:nvCxnSpPr>
          <p:spPr>
            <a:xfrm>
              <a:off x="4935371" y="469702"/>
              <a:ext cx="103958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D62AD3C7-C238-574D-8F62-C66302C321A8}"/>
              </a:ext>
            </a:extLst>
          </p:cNvPr>
          <p:cNvGrpSpPr/>
          <p:nvPr/>
        </p:nvGrpSpPr>
        <p:grpSpPr>
          <a:xfrm>
            <a:off x="3550454" y="1061760"/>
            <a:ext cx="2382670" cy="954041"/>
            <a:chOff x="4093776" y="2317666"/>
            <a:chExt cx="2382670" cy="954041"/>
          </a:xfrm>
        </p:grpSpPr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AB610896-3284-B64A-B268-A4AC421A638B}"/>
                </a:ext>
              </a:extLst>
            </p:cNvPr>
            <p:cNvSpPr txBox="1"/>
            <p:nvPr/>
          </p:nvSpPr>
          <p:spPr>
            <a:xfrm>
              <a:off x="4690419" y="3010097"/>
              <a:ext cx="13580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Helvetica" pitchFamily="2" charset="0"/>
                </a:rPr>
                <a:t>Mary’s repository</a:t>
              </a:r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28E53984-C354-9942-86DD-4BA3DF655344}"/>
                </a:ext>
              </a:extLst>
            </p:cNvPr>
            <p:cNvSpPr/>
            <p:nvPr/>
          </p:nvSpPr>
          <p:spPr>
            <a:xfrm>
              <a:off x="4666359" y="2820358"/>
              <a:ext cx="159488" cy="159488"/>
            </a:xfrm>
            <a:prstGeom prst="ellipse">
              <a:avLst/>
            </a:prstGeom>
            <a:solidFill>
              <a:srgbClr val="FFD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EB657286-B4B8-AD4C-9E61-BBD8CAE15C4E}"/>
                </a:ext>
              </a:extLst>
            </p:cNvPr>
            <p:cNvSpPr/>
            <p:nvPr/>
          </p:nvSpPr>
          <p:spPr>
            <a:xfrm>
              <a:off x="5234654" y="2820358"/>
              <a:ext cx="159488" cy="159488"/>
            </a:xfrm>
            <a:prstGeom prst="ellipse">
              <a:avLst/>
            </a:prstGeom>
            <a:solidFill>
              <a:srgbClr val="FFD7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2</a:t>
              </a:r>
            </a:p>
          </p:txBody>
        </p: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6531F123-BA7F-8B4C-BC28-1661B495403F}"/>
                </a:ext>
              </a:extLst>
            </p:cNvPr>
            <p:cNvCxnSpPr>
              <a:cxnSpLocks/>
              <a:stCxn id="377" idx="6"/>
            </p:cNvCxnSpPr>
            <p:nvPr/>
          </p:nvCxnSpPr>
          <p:spPr>
            <a:xfrm>
              <a:off x="4825847" y="2900102"/>
              <a:ext cx="4088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FC03A75A-2B25-F54B-9A29-3E9E94D8032D}"/>
                </a:ext>
              </a:extLst>
            </p:cNvPr>
            <p:cNvSpPr/>
            <p:nvPr/>
          </p:nvSpPr>
          <p:spPr>
            <a:xfrm>
              <a:off x="5716663" y="2368727"/>
              <a:ext cx="159488" cy="159488"/>
            </a:xfrm>
            <a:prstGeom prst="ellipse">
              <a:avLst/>
            </a:prstGeom>
            <a:solidFill>
              <a:srgbClr val="0FC3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3</a:t>
              </a:r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F5255376-1F4C-4747-BE5E-5BBCD6BB41D7}"/>
                </a:ext>
              </a:extLst>
            </p:cNvPr>
            <p:cNvCxnSpPr>
              <a:cxnSpLocks/>
              <a:stCxn id="378" idx="7"/>
              <a:endCxn id="380" idx="3"/>
            </p:cNvCxnSpPr>
            <p:nvPr/>
          </p:nvCxnSpPr>
          <p:spPr>
            <a:xfrm flipV="1">
              <a:off x="5370786" y="2504859"/>
              <a:ext cx="369233" cy="3388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C8BA6CEA-A432-384D-BE41-96424FF8ABCA}"/>
                </a:ext>
              </a:extLst>
            </p:cNvPr>
            <p:cNvSpPr txBox="1"/>
            <p:nvPr/>
          </p:nvSpPr>
          <p:spPr>
            <a:xfrm>
              <a:off x="4093776" y="2769297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Helvetica" pitchFamily="2" charset="0"/>
                </a:rPr>
                <a:t>master</a:t>
              </a: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B85E65DB-6B95-8944-BEBE-6BE57D90DE93}"/>
                </a:ext>
              </a:extLst>
            </p:cNvPr>
            <p:cNvSpPr txBox="1"/>
            <p:nvPr/>
          </p:nvSpPr>
          <p:spPr>
            <a:xfrm>
              <a:off x="4990097" y="2317666"/>
              <a:ext cx="6078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Helvetica" pitchFamily="2" charset="0"/>
                </a:rPr>
                <a:t>bug-fix</a:t>
              </a: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818A4564-D710-CE4F-A496-67627CD770EC}"/>
                </a:ext>
              </a:extLst>
            </p:cNvPr>
            <p:cNvCxnSpPr>
              <a:cxnSpLocks/>
            </p:cNvCxnSpPr>
            <p:nvPr/>
          </p:nvCxnSpPr>
          <p:spPr>
            <a:xfrm>
              <a:off x="5394142" y="2900102"/>
              <a:ext cx="10823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EA22DC90-30DA-DE48-B18C-93CFE57CD49F}"/>
                </a:ext>
              </a:extLst>
            </p:cNvPr>
            <p:cNvCxnSpPr>
              <a:cxnSpLocks/>
              <a:stCxn id="380" idx="6"/>
              <a:endCxn id="386" idx="2"/>
            </p:cNvCxnSpPr>
            <p:nvPr/>
          </p:nvCxnSpPr>
          <p:spPr>
            <a:xfrm>
              <a:off x="5876151" y="2448471"/>
              <a:ext cx="204723" cy="1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21E051E9-2C9E-8343-8F95-F2D977EBA641}"/>
                </a:ext>
              </a:extLst>
            </p:cNvPr>
            <p:cNvSpPr/>
            <p:nvPr/>
          </p:nvSpPr>
          <p:spPr>
            <a:xfrm>
              <a:off x="6080874" y="2370157"/>
              <a:ext cx="159488" cy="159488"/>
            </a:xfrm>
            <a:prstGeom prst="ellipse">
              <a:avLst/>
            </a:prstGeom>
            <a:solidFill>
              <a:srgbClr val="0FC39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4</a:t>
              </a:r>
            </a:p>
          </p:txBody>
        </p: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9AF45655-198E-124B-84C6-AE22F5363EC1}"/>
                </a:ext>
              </a:extLst>
            </p:cNvPr>
            <p:cNvCxnSpPr>
              <a:cxnSpLocks/>
              <a:stCxn id="386" idx="6"/>
            </p:cNvCxnSpPr>
            <p:nvPr/>
          </p:nvCxnSpPr>
          <p:spPr>
            <a:xfrm flipV="1">
              <a:off x="6240362" y="2448471"/>
              <a:ext cx="236084" cy="143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" name="TextBox 388">
            <a:extLst>
              <a:ext uri="{FF2B5EF4-FFF2-40B4-BE49-F238E27FC236}">
                <a16:creationId xmlns:a16="http://schemas.microsoft.com/office/drawing/2014/main" id="{4F107431-E394-8C4B-AD7D-B98471225B67}"/>
              </a:ext>
            </a:extLst>
          </p:cNvPr>
          <p:cNvSpPr txBox="1"/>
          <p:nvPr/>
        </p:nvSpPr>
        <p:spPr>
          <a:xfrm>
            <a:off x="6965688" y="3424010"/>
            <a:ext cx="13676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Helvetica" pitchFamily="2" charset="0"/>
              </a:rPr>
              <a:t>John’s repository</a:t>
            </a:r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6CE0384B-2D98-0149-B27C-F9EA6910BF88}"/>
              </a:ext>
            </a:extLst>
          </p:cNvPr>
          <p:cNvSpPr/>
          <p:nvPr/>
        </p:nvSpPr>
        <p:spPr>
          <a:xfrm>
            <a:off x="6946439" y="3234271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78726D1E-719F-1B4B-B47E-956C5AE13152}"/>
              </a:ext>
            </a:extLst>
          </p:cNvPr>
          <p:cNvSpPr/>
          <p:nvPr/>
        </p:nvSpPr>
        <p:spPr>
          <a:xfrm>
            <a:off x="7514734" y="3234271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C77217CA-8EA2-764F-AD34-6CCCB13CAF26}"/>
              </a:ext>
            </a:extLst>
          </p:cNvPr>
          <p:cNvCxnSpPr>
            <a:cxnSpLocks/>
            <a:stCxn id="390" idx="6"/>
          </p:cNvCxnSpPr>
          <p:nvPr/>
        </p:nvCxnSpPr>
        <p:spPr>
          <a:xfrm>
            <a:off x="7105927" y="3314015"/>
            <a:ext cx="4088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Oval 392">
            <a:extLst>
              <a:ext uri="{FF2B5EF4-FFF2-40B4-BE49-F238E27FC236}">
                <a16:creationId xmlns:a16="http://schemas.microsoft.com/office/drawing/2014/main" id="{A14218C5-B262-E04C-B492-97AA99F1ACA0}"/>
              </a:ext>
            </a:extLst>
          </p:cNvPr>
          <p:cNvSpPr/>
          <p:nvPr/>
        </p:nvSpPr>
        <p:spPr>
          <a:xfrm>
            <a:off x="7996743" y="2782640"/>
            <a:ext cx="159488" cy="159488"/>
          </a:xfrm>
          <a:prstGeom prst="ellipse">
            <a:avLst/>
          </a:prstGeom>
          <a:solidFill>
            <a:srgbClr val="EA42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5</a:t>
            </a:r>
          </a:p>
        </p:txBody>
      </p: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98B8B85A-FE27-C64E-8EDB-4B113811BEF3}"/>
              </a:ext>
            </a:extLst>
          </p:cNvPr>
          <p:cNvCxnSpPr>
            <a:cxnSpLocks/>
            <a:stCxn id="391" idx="7"/>
            <a:endCxn id="393" idx="3"/>
          </p:cNvCxnSpPr>
          <p:nvPr/>
        </p:nvCxnSpPr>
        <p:spPr>
          <a:xfrm flipV="1">
            <a:off x="7650866" y="2918772"/>
            <a:ext cx="369233" cy="338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TextBox 394">
            <a:extLst>
              <a:ext uri="{FF2B5EF4-FFF2-40B4-BE49-F238E27FC236}">
                <a16:creationId xmlns:a16="http://schemas.microsoft.com/office/drawing/2014/main" id="{1ACCCDB7-5299-234F-B904-C05A7D1BF37B}"/>
              </a:ext>
            </a:extLst>
          </p:cNvPr>
          <p:cNvSpPr txBox="1"/>
          <p:nvPr/>
        </p:nvSpPr>
        <p:spPr>
          <a:xfrm>
            <a:off x="6373856" y="3183210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master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181607AC-BB49-9B4F-B281-CF4C9CA7467F}"/>
              </a:ext>
            </a:extLst>
          </p:cNvPr>
          <p:cNvSpPr txBox="1"/>
          <p:nvPr/>
        </p:nvSpPr>
        <p:spPr>
          <a:xfrm>
            <a:off x="7109876" y="2731579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new-feature</a:t>
            </a:r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3F00EF47-E012-074C-B43E-CE24249AA60A}"/>
              </a:ext>
            </a:extLst>
          </p:cNvPr>
          <p:cNvCxnSpPr>
            <a:cxnSpLocks/>
          </p:cNvCxnSpPr>
          <p:nvPr/>
        </p:nvCxnSpPr>
        <p:spPr>
          <a:xfrm>
            <a:off x="7674222" y="3314015"/>
            <a:ext cx="125098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2A4CC4C5-007E-6643-B30A-ED677BF246CA}"/>
              </a:ext>
            </a:extLst>
          </p:cNvPr>
          <p:cNvCxnSpPr>
            <a:cxnSpLocks/>
            <a:stCxn id="393" idx="6"/>
            <a:endCxn id="399" idx="2"/>
          </p:cNvCxnSpPr>
          <p:nvPr/>
        </p:nvCxnSpPr>
        <p:spPr>
          <a:xfrm>
            <a:off x="8156231" y="2862384"/>
            <a:ext cx="373399" cy="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Oval 398">
            <a:extLst>
              <a:ext uri="{FF2B5EF4-FFF2-40B4-BE49-F238E27FC236}">
                <a16:creationId xmlns:a16="http://schemas.microsoft.com/office/drawing/2014/main" id="{5890FDFB-5D87-A540-BAC9-C45CE90AE736}"/>
              </a:ext>
            </a:extLst>
          </p:cNvPr>
          <p:cNvSpPr/>
          <p:nvPr/>
        </p:nvSpPr>
        <p:spPr>
          <a:xfrm>
            <a:off x="8529630" y="2784070"/>
            <a:ext cx="159488" cy="159488"/>
          </a:xfrm>
          <a:prstGeom prst="ellipse">
            <a:avLst/>
          </a:prstGeom>
          <a:solidFill>
            <a:srgbClr val="EA42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6</a:t>
            </a:r>
          </a:p>
        </p:txBody>
      </p: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FE365A49-3727-D142-8CF0-BBDD4EB96FD7}"/>
              </a:ext>
            </a:extLst>
          </p:cNvPr>
          <p:cNvCxnSpPr>
            <a:cxnSpLocks/>
            <a:stCxn id="399" idx="6"/>
          </p:cNvCxnSpPr>
          <p:nvPr/>
        </p:nvCxnSpPr>
        <p:spPr>
          <a:xfrm flipV="1">
            <a:off x="8689118" y="2862384"/>
            <a:ext cx="236084" cy="1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DDD705D5-2C67-664D-BB33-F9A5FF08C2F1}"/>
              </a:ext>
            </a:extLst>
          </p:cNvPr>
          <p:cNvGrpSpPr/>
          <p:nvPr/>
        </p:nvGrpSpPr>
        <p:grpSpPr>
          <a:xfrm>
            <a:off x="6373856" y="834222"/>
            <a:ext cx="2339955" cy="502410"/>
            <a:chOff x="3635005" y="338897"/>
            <a:chExt cx="2339955" cy="502410"/>
          </a:xfrm>
        </p:grpSpPr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162F2BA2-F9A9-054F-AFD3-C8A7B590262C}"/>
                </a:ext>
              </a:extLst>
            </p:cNvPr>
            <p:cNvSpPr txBox="1"/>
            <p:nvPr/>
          </p:nvSpPr>
          <p:spPr>
            <a:xfrm>
              <a:off x="3852638" y="579697"/>
              <a:ext cx="19046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1" dirty="0">
                  <a:latin typeface="Helvetica" pitchFamily="2" charset="0"/>
                </a:rPr>
                <a:t>remote (origin) repository</a:t>
              </a:r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E9198647-0601-744E-B734-FBEA6EED14F2}"/>
                </a:ext>
              </a:extLst>
            </p:cNvPr>
            <p:cNvSpPr/>
            <p:nvPr/>
          </p:nvSpPr>
          <p:spPr>
            <a:xfrm>
              <a:off x="4207588" y="389958"/>
              <a:ext cx="159488" cy="1594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EDB4432F-403E-6F41-88BB-ED01803D69B4}"/>
                </a:ext>
              </a:extLst>
            </p:cNvPr>
            <p:cNvSpPr/>
            <p:nvPr/>
          </p:nvSpPr>
          <p:spPr>
            <a:xfrm>
              <a:off x="4775883" y="389958"/>
              <a:ext cx="159488" cy="1594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2</a:t>
              </a:r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C843EF96-FF37-204D-B517-709BD0310EA8}"/>
                </a:ext>
              </a:extLst>
            </p:cNvPr>
            <p:cNvCxnSpPr>
              <a:cxnSpLocks/>
              <a:stCxn id="403" idx="6"/>
            </p:cNvCxnSpPr>
            <p:nvPr/>
          </p:nvCxnSpPr>
          <p:spPr>
            <a:xfrm>
              <a:off x="4367076" y="469702"/>
              <a:ext cx="4088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856DA151-D074-DC4C-9764-B6B2B6E1BDD3}"/>
                </a:ext>
              </a:extLst>
            </p:cNvPr>
            <p:cNvSpPr txBox="1"/>
            <p:nvPr/>
          </p:nvSpPr>
          <p:spPr>
            <a:xfrm>
              <a:off x="3635005" y="338897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Helvetica" pitchFamily="2" charset="0"/>
                </a:rPr>
                <a:t>master</a:t>
              </a:r>
            </a:p>
          </p:txBody>
        </p: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53F9A88-AB09-B149-8FC9-0A14AEB475A6}"/>
                </a:ext>
              </a:extLst>
            </p:cNvPr>
            <p:cNvCxnSpPr>
              <a:cxnSpLocks/>
            </p:cNvCxnSpPr>
            <p:nvPr/>
          </p:nvCxnSpPr>
          <p:spPr>
            <a:xfrm>
              <a:off x="4935371" y="469702"/>
              <a:ext cx="103958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id="{3F5A14F4-357B-2F4B-90C5-9EB519A70281}"/>
              </a:ext>
            </a:extLst>
          </p:cNvPr>
          <p:cNvSpPr txBox="1"/>
          <p:nvPr/>
        </p:nvSpPr>
        <p:spPr>
          <a:xfrm>
            <a:off x="6970499" y="2249516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Helvetica" pitchFamily="2" charset="0"/>
              </a:rPr>
              <a:t>Mary’s repository</a:t>
            </a: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0AD41C0E-7B8D-9545-B49D-45FDF7C4C969}"/>
              </a:ext>
            </a:extLst>
          </p:cNvPr>
          <p:cNvSpPr/>
          <p:nvPr/>
        </p:nvSpPr>
        <p:spPr>
          <a:xfrm>
            <a:off x="6946439" y="2059777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E10EE98D-A532-3641-ADF7-84B85391FF16}"/>
              </a:ext>
            </a:extLst>
          </p:cNvPr>
          <p:cNvSpPr/>
          <p:nvPr/>
        </p:nvSpPr>
        <p:spPr>
          <a:xfrm>
            <a:off x="7514734" y="2059777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27ABBB12-066E-E347-B316-3563A1F0060F}"/>
              </a:ext>
            </a:extLst>
          </p:cNvPr>
          <p:cNvCxnSpPr>
            <a:cxnSpLocks/>
            <a:stCxn id="410" idx="6"/>
          </p:cNvCxnSpPr>
          <p:nvPr/>
        </p:nvCxnSpPr>
        <p:spPr>
          <a:xfrm>
            <a:off x="7105927" y="2139521"/>
            <a:ext cx="4088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Oval 412">
            <a:extLst>
              <a:ext uri="{FF2B5EF4-FFF2-40B4-BE49-F238E27FC236}">
                <a16:creationId xmlns:a16="http://schemas.microsoft.com/office/drawing/2014/main" id="{9E6E04C8-916A-9241-93EC-040FAC8A719B}"/>
              </a:ext>
            </a:extLst>
          </p:cNvPr>
          <p:cNvSpPr/>
          <p:nvPr/>
        </p:nvSpPr>
        <p:spPr>
          <a:xfrm>
            <a:off x="7996743" y="1608146"/>
            <a:ext cx="159488" cy="159488"/>
          </a:xfrm>
          <a:prstGeom prst="ellipse">
            <a:avLst/>
          </a:prstGeom>
          <a:solidFill>
            <a:srgbClr val="0FC39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025F3D55-ED01-4A49-8B04-E50A73C25277}"/>
              </a:ext>
            </a:extLst>
          </p:cNvPr>
          <p:cNvCxnSpPr>
            <a:cxnSpLocks/>
            <a:stCxn id="411" idx="7"/>
            <a:endCxn id="413" idx="3"/>
          </p:cNvCxnSpPr>
          <p:nvPr/>
        </p:nvCxnSpPr>
        <p:spPr>
          <a:xfrm flipV="1">
            <a:off x="7650866" y="1744278"/>
            <a:ext cx="369233" cy="338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414">
            <a:extLst>
              <a:ext uri="{FF2B5EF4-FFF2-40B4-BE49-F238E27FC236}">
                <a16:creationId xmlns:a16="http://schemas.microsoft.com/office/drawing/2014/main" id="{26F651AC-2F4A-C745-9511-F21141EE7B4F}"/>
              </a:ext>
            </a:extLst>
          </p:cNvPr>
          <p:cNvSpPr txBox="1"/>
          <p:nvPr/>
        </p:nvSpPr>
        <p:spPr>
          <a:xfrm>
            <a:off x="6373856" y="2008716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master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C20EE3E7-8A1A-4446-AFFC-E0641B357804}"/>
              </a:ext>
            </a:extLst>
          </p:cNvPr>
          <p:cNvSpPr txBox="1"/>
          <p:nvPr/>
        </p:nvSpPr>
        <p:spPr>
          <a:xfrm>
            <a:off x="7270177" y="1557085"/>
            <a:ext cx="607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bug-fix</a:t>
            </a: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C8215179-35D4-1A43-A800-0F2637D1001F}"/>
              </a:ext>
            </a:extLst>
          </p:cNvPr>
          <p:cNvCxnSpPr>
            <a:cxnSpLocks/>
          </p:cNvCxnSpPr>
          <p:nvPr/>
        </p:nvCxnSpPr>
        <p:spPr>
          <a:xfrm>
            <a:off x="7674222" y="2139521"/>
            <a:ext cx="125098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0EAC8F82-DFF3-F947-BDE8-F6C5D61E0A66}"/>
              </a:ext>
            </a:extLst>
          </p:cNvPr>
          <p:cNvCxnSpPr>
            <a:cxnSpLocks/>
            <a:stCxn id="413" idx="6"/>
            <a:endCxn id="419" idx="2"/>
          </p:cNvCxnSpPr>
          <p:nvPr/>
        </p:nvCxnSpPr>
        <p:spPr>
          <a:xfrm>
            <a:off x="8156231" y="1687890"/>
            <a:ext cx="373399" cy="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Oval 418">
            <a:extLst>
              <a:ext uri="{FF2B5EF4-FFF2-40B4-BE49-F238E27FC236}">
                <a16:creationId xmlns:a16="http://schemas.microsoft.com/office/drawing/2014/main" id="{91A6942A-B84B-B944-BF01-2B36377F15AB}"/>
              </a:ext>
            </a:extLst>
          </p:cNvPr>
          <p:cNvSpPr/>
          <p:nvPr/>
        </p:nvSpPr>
        <p:spPr>
          <a:xfrm>
            <a:off x="8529630" y="1609576"/>
            <a:ext cx="159488" cy="159488"/>
          </a:xfrm>
          <a:prstGeom prst="ellipse">
            <a:avLst/>
          </a:prstGeom>
          <a:solidFill>
            <a:srgbClr val="0FC39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4</a:t>
            </a:r>
          </a:p>
        </p:txBody>
      </p: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C8504CED-8470-8C48-B7FD-4056E889C324}"/>
              </a:ext>
            </a:extLst>
          </p:cNvPr>
          <p:cNvCxnSpPr>
            <a:cxnSpLocks/>
            <a:stCxn id="419" idx="6"/>
          </p:cNvCxnSpPr>
          <p:nvPr/>
        </p:nvCxnSpPr>
        <p:spPr>
          <a:xfrm flipV="1">
            <a:off x="8689118" y="1687890"/>
            <a:ext cx="236084" cy="1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Oval 420">
            <a:extLst>
              <a:ext uri="{FF2B5EF4-FFF2-40B4-BE49-F238E27FC236}">
                <a16:creationId xmlns:a16="http://schemas.microsoft.com/office/drawing/2014/main" id="{BC9A251D-4C16-9F46-B267-1A6C4E72D7CC}"/>
              </a:ext>
            </a:extLst>
          </p:cNvPr>
          <p:cNvSpPr/>
          <p:nvPr/>
        </p:nvSpPr>
        <p:spPr>
          <a:xfrm>
            <a:off x="8032256" y="179409"/>
            <a:ext cx="159488" cy="159488"/>
          </a:xfrm>
          <a:prstGeom prst="ellipse">
            <a:avLst/>
          </a:prstGeom>
          <a:solidFill>
            <a:srgbClr val="0FC39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DCA8FA38-3B91-074C-B62B-132D8F615C80}"/>
              </a:ext>
            </a:extLst>
          </p:cNvPr>
          <p:cNvSpPr txBox="1"/>
          <p:nvPr/>
        </p:nvSpPr>
        <p:spPr>
          <a:xfrm>
            <a:off x="7270883" y="128348"/>
            <a:ext cx="607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bug-fix</a:t>
            </a:r>
          </a:p>
        </p:txBody>
      </p: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B1A54EE4-8ED3-254F-80C4-C382581EC5A0}"/>
              </a:ext>
            </a:extLst>
          </p:cNvPr>
          <p:cNvCxnSpPr>
            <a:cxnSpLocks/>
            <a:stCxn id="421" idx="6"/>
            <a:endCxn id="424" idx="2"/>
          </p:cNvCxnSpPr>
          <p:nvPr/>
        </p:nvCxnSpPr>
        <p:spPr>
          <a:xfrm>
            <a:off x="8191744" y="259153"/>
            <a:ext cx="169211" cy="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Oval 423">
            <a:extLst>
              <a:ext uri="{FF2B5EF4-FFF2-40B4-BE49-F238E27FC236}">
                <a16:creationId xmlns:a16="http://schemas.microsoft.com/office/drawing/2014/main" id="{090C6B39-C690-5948-BA2E-5B859443F2EE}"/>
              </a:ext>
            </a:extLst>
          </p:cNvPr>
          <p:cNvSpPr/>
          <p:nvPr/>
        </p:nvSpPr>
        <p:spPr>
          <a:xfrm>
            <a:off x="8360955" y="180839"/>
            <a:ext cx="159488" cy="159488"/>
          </a:xfrm>
          <a:prstGeom prst="ellipse">
            <a:avLst/>
          </a:prstGeom>
          <a:solidFill>
            <a:srgbClr val="0FC39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4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2E781486-207F-2448-AF3A-E4578C468B4E}"/>
              </a:ext>
            </a:extLst>
          </p:cNvPr>
          <p:cNvCxnSpPr>
            <a:cxnSpLocks/>
            <a:stCxn id="424" idx="6"/>
          </p:cNvCxnSpPr>
          <p:nvPr/>
        </p:nvCxnSpPr>
        <p:spPr>
          <a:xfrm flipV="1">
            <a:off x="8520443" y="259153"/>
            <a:ext cx="236084" cy="1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Oval 425">
            <a:extLst>
              <a:ext uri="{FF2B5EF4-FFF2-40B4-BE49-F238E27FC236}">
                <a16:creationId xmlns:a16="http://schemas.microsoft.com/office/drawing/2014/main" id="{C13D4DED-2BFC-A541-9930-919340096654}"/>
              </a:ext>
            </a:extLst>
          </p:cNvPr>
          <p:cNvSpPr/>
          <p:nvPr/>
        </p:nvSpPr>
        <p:spPr>
          <a:xfrm>
            <a:off x="8609301" y="492191"/>
            <a:ext cx="159488" cy="159488"/>
          </a:xfrm>
          <a:prstGeom prst="ellipse">
            <a:avLst/>
          </a:prstGeom>
          <a:solidFill>
            <a:srgbClr val="EA42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5</a:t>
            </a:r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FD15BB2D-14ED-5347-8BA9-B5A3728F93C5}"/>
              </a:ext>
            </a:extLst>
          </p:cNvPr>
          <p:cNvCxnSpPr>
            <a:cxnSpLocks/>
            <a:stCxn id="426" idx="6"/>
            <a:endCxn id="429" idx="2"/>
          </p:cNvCxnSpPr>
          <p:nvPr/>
        </p:nvCxnSpPr>
        <p:spPr>
          <a:xfrm>
            <a:off x="8768789" y="571935"/>
            <a:ext cx="195844" cy="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Oval 428">
            <a:extLst>
              <a:ext uri="{FF2B5EF4-FFF2-40B4-BE49-F238E27FC236}">
                <a16:creationId xmlns:a16="http://schemas.microsoft.com/office/drawing/2014/main" id="{92BC9DDB-E50B-EE4E-906F-03FC71E410F3}"/>
              </a:ext>
            </a:extLst>
          </p:cNvPr>
          <p:cNvSpPr/>
          <p:nvPr/>
        </p:nvSpPr>
        <p:spPr>
          <a:xfrm>
            <a:off x="8964633" y="493621"/>
            <a:ext cx="159488" cy="159488"/>
          </a:xfrm>
          <a:prstGeom prst="ellipse">
            <a:avLst/>
          </a:prstGeom>
          <a:solidFill>
            <a:srgbClr val="EA42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6</a:t>
            </a:r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10C88586-52FB-DE41-9101-EEE4BA22202E}"/>
              </a:ext>
            </a:extLst>
          </p:cNvPr>
          <p:cNvCxnSpPr>
            <a:cxnSpLocks/>
            <a:stCxn id="429" idx="6"/>
          </p:cNvCxnSpPr>
          <p:nvPr/>
        </p:nvCxnSpPr>
        <p:spPr>
          <a:xfrm flipV="1">
            <a:off x="9124121" y="571935"/>
            <a:ext cx="236084" cy="1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99BF975D-CD45-8440-82B4-15E952CED819}"/>
              </a:ext>
            </a:extLst>
          </p:cNvPr>
          <p:cNvCxnSpPr>
            <a:cxnSpLocks/>
            <a:stCxn id="404" idx="6"/>
            <a:endCxn id="426" idx="2"/>
          </p:cNvCxnSpPr>
          <p:nvPr/>
        </p:nvCxnSpPr>
        <p:spPr>
          <a:xfrm flipV="1">
            <a:off x="7674222" y="571935"/>
            <a:ext cx="935079" cy="393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17B671E2-C970-E64B-AE7C-F98E11DDAF79}"/>
              </a:ext>
            </a:extLst>
          </p:cNvPr>
          <p:cNvCxnSpPr>
            <a:cxnSpLocks/>
            <a:stCxn id="404" idx="6"/>
            <a:endCxn id="421" idx="2"/>
          </p:cNvCxnSpPr>
          <p:nvPr/>
        </p:nvCxnSpPr>
        <p:spPr>
          <a:xfrm flipV="1">
            <a:off x="7674222" y="259153"/>
            <a:ext cx="358034" cy="705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TextBox 437">
            <a:extLst>
              <a:ext uri="{FF2B5EF4-FFF2-40B4-BE49-F238E27FC236}">
                <a16:creationId xmlns:a16="http://schemas.microsoft.com/office/drawing/2014/main" id="{92824C29-1468-6441-ACEE-B851639D1D74}"/>
              </a:ext>
            </a:extLst>
          </p:cNvPr>
          <p:cNvSpPr txBox="1"/>
          <p:nvPr/>
        </p:nvSpPr>
        <p:spPr>
          <a:xfrm>
            <a:off x="6950284" y="441019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new-feature</a:t>
            </a:r>
          </a:p>
        </p:txBody>
      </p:sp>
      <p:cxnSp>
        <p:nvCxnSpPr>
          <p:cNvPr id="439" name="Curved Connector 438">
            <a:extLst>
              <a:ext uri="{FF2B5EF4-FFF2-40B4-BE49-F238E27FC236}">
                <a16:creationId xmlns:a16="http://schemas.microsoft.com/office/drawing/2014/main" id="{5A98281F-F994-DE44-A732-9551DC9EB5FF}"/>
              </a:ext>
            </a:extLst>
          </p:cNvPr>
          <p:cNvCxnSpPr>
            <a:cxnSpLocks/>
            <a:stCxn id="416" idx="1"/>
            <a:endCxn id="422" idx="1"/>
          </p:cNvCxnSpPr>
          <p:nvPr/>
        </p:nvCxnSpPr>
        <p:spPr>
          <a:xfrm rot="10800000" flipH="1">
            <a:off x="7270177" y="259154"/>
            <a:ext cx="706" cy="1428737"/>
          </a:xfrm>
          <a:prstGeom prst="curvedConnector3">
            <a:avLst>
              <a:gd name="adj1" fmla="val -1719576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urved Connector 442">
            <a:extLst>
              <a:ext uri="{FF2B5EF4-FFF2-40B4-BE49-F238E27FC236}">
                <a16:creationId xmlns:a16="http://schemas.microsoft.com/office/drawing/2014/main" id="{89D222AD-1726-7A43-840B-76D6686E6EDB}"/>
              </a:ext>
            </a:extLst>
          </p:cNvPr>
          <p:cNvCxnSpPr>
            <a:cxnSpLocks/>
            <a:stCxn id="396" idx="1"/>
            <a:endCxn id="438" idx="1"/>
          </p:cNvCxnSpPr>
          <p:nvPr/>
        </p:nvCxnSpPr>
        <p:spPr>
          <a:xfrm rot="10800000">
            <a:off x="6950284" y="571824"/>
            <a:ext cx="159592" cy="2290560"/>
          </a:xfrm>
          <a:prstGeom prst="curvedConnector3">
            <a:avLst>
              <a:gd name="adj1" fmla="val 6548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1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176F9A-1A3C-7943-991C-20AAA04D3384}"/>
              </a:ext>
            </a:extLst>
          </p:cNvPr>
          <p:cNvSpPr txBox="1"/>
          <p:nvPr/>
        </p:nvSpPr>
        <p:spPr>
          <a:xfrm>
            <a:off x="1190156" y="3619416"/>
            <a:ext cx="13676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Helvetica" pitchFamily="2" charset="0"/>
              </a:rPr>
              <a:t>John’s repository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9EB710-87FC-DC43-B74D-B40E7005B559}"/>
              </a:ext>
            </a:extLst>
          </p:cNvPr>
          <p:cNvSpPr/>
          <p:nvPr/>
        </p:nvSpPr>
        <p:spPr>
          <a:xfrm>
            <a:off x="1170907" y="3429677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E22898-072C-E04E-A203-D0E6ABA653B3}"/>
              </a:ext>
            </a:extLst>
          </p:cNvPr>
          <p:cNvSpPr/>
          <p:nvPr/>
        </p:nvSpPr>
        <p:spPr>
          <a:xfrm>
            <a:off x="1739202" y="3429677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354D62-C463-7047-951B-67524AE94F61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330395" y="3509421"/>
            <a:ext cx="4088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B5E1748-0FB0-934B-A23B-9805EDAB1949}"/>
              </a:ext>
            </a:extLst>
          </p:cNvPr>
          <p:cNvSpPr/>
          <p:nvPr/>
        </p:nvSpPr>
        <p:spPr>
          <a:xfrm>
            <a:off x="2221211" y="2978046"/>
            <a:ext cx="159488" cy="159488"/>
          </a:xfrm>
          <a:prstGeom prst="ellipse">
            <a:avLst/>
          </a:prstGeom>
          <a:solidFill>
            <a:srgbClr val="EA42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D66AD0-D824-8C46-85B7-5C8A65842F33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1875334" y="3114178"/>
            <a:ext cx="369233" cy="338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4A52E87-4E02-C346-B5A6-490826B13B44}"/>
              </a:ext>
            </a:extLst>
          </p:cNvPr>
          <p:cNvSpPr txBox="1"/>
          <p:nvPr/>
        </p:nvSpPr>
        <p:spPr>
          <a:xfrm>
            <a:off x="598324" y="3378616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master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4BB82-AC01-EA48-A5CF-CA56E6415145}"/>
              </a:ext>
            </a:extLst>
          </p:cNvPr>
          <p:cNvSpPr txBox="1"/>
          <p:nvPr/>
        </p:nvSpPr>
        <p:spPr>
          <a:xfrm>
            <a:off x="1334344" y="2926985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new-feature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675459-8B1C-CD40-A775-4913EE6550FF}"/>
              </a:ext>
            </a:extLst>
          </p:cNvPr>
          <p:cNvCxnSpPr>
            <a:cxnSpLocks/>
          </p:cNvCxnSpPr>
          <p:nvPr/>
        </p:nvCxnSpPr>
        <p:spPr>
          <a:xfrm>
            <a:off x="1898690" y="3509421"/>
            <a:ext cx="125098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364A1C-2CAD-8D46-B162-E39F329EB855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2380699" y="3057790"/>
            <a:ext cx="373399" cy="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B3FDAB-87A9-7947-97A5-C8E547D41277}"/>
              </a:ext>
            </a:extLst>
          </p:cNvPr>
          <p:cNvSpPr/>
          <p:nvPr/>
        </p:nvSpPr>
        <p:spPr>
          <a:xfrm>
            <a:off x="2754098" y="2979476"/>
            <a:ext cx="159488" cy="159488"/>
          </a:xfrm>
          <a:prstGeom prst="ellipse">
            <a:avLst/>
          </a:prstGeom>
          <a:solidFill>
            <a:srgbClr val="EA42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53C595-949B-A047-9FBD-8801A7E6D3EA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2913586" y="3057790"/>
            <a:ext cx="236084" cy="1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B84FA5-4443-574F-B0EC-8A25781BBDB6}"/>
              </a:ext>
            </a:extLst>
          </p:cNvPr>
          <p:cNvSpPr txBox="1"/>
          <p:nvPr/>
        </p:nvSpPr>
        <p:spPr>
          <a:xfrm>
            <a:off x="815957" y="1270428"/>
            <a:ext cx="1904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Helvetica" pitchFamily="2" charset="0"/>
              </a:rPr>
              <a:t>remote (origin) repository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86B89CC-67AB-EB4F-BE8A-BA84F84D99EF}"/>
              </a:ext>
            </a:extLst>
          </p:cNvPr>
          <p:cNvSpPr/>
          <p:nvPr/>
        </p:nvSpPr>
        <p:spPr>
          <a:xfrm>
            <a:off x="1170907" y="1080689"/>
            <a:ext cx="159488" cy="1594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DAE583-F552-6440-8D57-EE4824F32323}"/>
              </a:ext>
            </a:extLst>
          </p:cNvPr>
          <p:cNvSpPr/>
          <p:nvPr/>
        </p:nvSpPr>
        <p:spPr>
          <a:xfrm>
            <a:off x="1739202" y="1080689"/>
            <a:ext cx="159488" cy="1594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029094-0F0D-CC42-BFCA-DFE13686002E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330395" y="1160433"/>
            <a:ext cx="4088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730679-7F58-A543-A043-6E9BD24D2A05}"/>
              </a:ext>
            </a:extLst>
          </p:cNvPr>
          <p:cNvSpPr txBox="1"/>
          <p:nvPr/>
        </p:nvSpPr>
        <p:spPr>
          <a:xfrm>
            <a:off x="598324" y="1029628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master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DC2A2-7625-DB40-8FFE-936E50AB7448}"/>
              </a:ext>
            </a:extLst>
          </p:cNvPr>
          <p:cNvSpPr txBox="1"/>
          <p:nvPr/>
        </p:nvSpPr>
        <p:spPr>
          <a:xfrm>
            <a:off x="1194967" y="2444922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Helvetica" pitchFamily="2" charset="0"/>
              </a:rPr>
              <a:t>Mary’s repository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CFA64C-D9AE-A84F-A2D1-73BC92B09AC1}"/>
              </a:ext>
            </a:extLst>
          </p:cNvPr>
          <p:cNvSpPr/>
          <p:nvPr/>
        </p:nvSpPr>
        <p:spPr>
          <a:xfrm>
            <a:off x="1170907" y="2255183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13792DB-DC83-3247-833B-E5244DDCDE9B}"/>
              </a:ext>
            </a:extLst>
          </p:cNvPr>
          <p:cNvSpPr/>
          <p:nvPr/>
        </p:nvSpPr>
        <p:spPr>
          <a:xfrm>
            <a:off x="1739202" y="2255183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D58875-39D8-EC44-A3AB-A616D9184DCF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1330395" y="2334927"/>
            <a:ext cx="4088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6F7DCE9-A6BD-8D40-90C2-852EA273D5F7}"/>
              </a:ext>
            </a:extLst>
          </p:cNvPr>
          <p:cNvSpPr/>
          <p:nvPr/>
        </p:nvSpPr>
        <p:spPr>
          <a:xfrm>
            <a:off x="2221211" y="1803552"/>
            <a:ext cx="159488" cy="159488"/>
          </a:xfrm>
          <a:prstGeom prst="ellipse">
            <a:avLst/>
          </a:prstGeom>
          <a:solidFill>
            <a:srgbClr val="0FC39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281742-970B-C745-B344-9D426E5A5B86}"/>
              </a:ext>
            </a:extLst>
          </p:cNvPr>
          <p:cNvCxnSpPr>
            <a:cxnSpLocks/>
            <a:stCxn id="25" idx="7"/>
            <a:endCxn id="27" idx="3"/>
          </p:cNvCxnSpPr>
          <p:nvPr/>
        </p:nvCxnSpPr>
        <p:spPr>
          <a:xfrm flipV="1">
            <a:off x="1875334" y="1939684"/>
            <a:ext cx="369233" cy="338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6AD45A7-134C-5945-AA9A-42F48D23257C}"/>
              </a:ext>
            </a:extLst>
          </p:cNvPr>
          <p:cNvSpPr txBox="1"/>
          <p:nvPr/>
        </p:nvSpPr>
        <p:spPr>
          <a:xfrm>
            <a:off x="598324" y="2204122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master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750F94-EBDA-DE42-81DE-DCF3E1388D63}"/>
              </a:ext>
            </a:extLst>
          </p:cNvPr>
          <p:cNvSpPr txBox="1"/>
          <p:nvPr/>
        </p:nvSpPr>
        <p:spPr>
          <a:xfrm>
            <a:off x="1494645" y="1752491"/>
            <a:ext cx="607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bug-fix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CE1E1A-602A-DB40-9CB8-A02D002A99ED}"/>
              </a:ext>
            </a:extLst>
          </p:cNvPr>
          <p:cNvCxnSpPr>
            <a:cxnSpLocks/>
            <a:stCxn id="27" idx="6"/>
            <a:endCxn id="33" idx="2"/>
          </p:cNvCxnSpPr>
          <p:nvPr/>
        </p:nvCxnSpPr>
        <p:spPr>
          <a:xfrm>
            <a:off x="2380699" y="1883296"/>
            <a:ext cx="373399" cy="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6F511E5-A11F-0F40-BBBB-69262EEDE0C0}"/>
              </a:ext>
            </a:extLst>
          </p:cNvPr>
          <p:cNvSpPr/>
          <p:nvPr/>
        </p:nvSpPr>
        <p:spPr>
          <a:xfrm>
            <a:off x="2754098" y="1804982"/>
            <a:ext cx="159488" cy="159488"/>
          </a:xfrm>
          <a:prstGeom prst="ellipse">
            <a:avLst/>
          </a:prstGeom>
          <a:solidFill>
            <a:srgbClr val="0FC39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4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9CE867-F937-8B4D-8740-0A3B4C6EB2D7}"/>
              </a:ext>
            </a:extLst>
          </p:cNvPr>
          <p:cNvCxnSpPr>
            <a:cxnSpLocks/>
            <a:stCxn id="33" idx="6"/>
          </p:cNvCxnSpPr>
          <p:nvPr/>
        </p:nvCxnSpPr>
        <p:spPr>
          <a:xfrm flipV="1">
            <a:off x="2913586" y="1883296"/>
            <a:ext cx="236084" cy="1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428C85E-B261-B54A-9FC6-AC4AF72419B3}"/>
              </a:ext>
            </a:extLst>
          </p:cNvPr>
          <p:cNvSpPr/>
          <p:nvPr/>
        </p:nvSpPr>
        <p:spPr>
          <a:xfrm>
            <a:off x="2256724" y="374815"/>
            <a:ext cx="159488" cy="159488"/>
          </a:xfrm>
          <a:prstGeom prst="ellipse">
            <a:avLst/>
          </a:prstGeom>
          <a:solidFill>
            <a:srgbClr val="0FC39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38F660-7542-7749-BB9F-663D2F4DC049}"/>
              </a:ext>
            </a:extLst>
          </p:cNvPr>
          <p:cNvSpPr txBox="1"/>
          <p:nvPr/>
        </p:nvSpPr>
        <p:spPr>
          <a:xfrm>
            <a:off x="1495351" y="323754"/>
            <a:ext cx="607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bug-fix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4FED86-3214-534D-B048-8A9CB7C8B4ED}"/>
              </a:ext>
            </a:extLst>
          </p:cNvPr>
          <p:cNvCxnSpPr>
            <a:cxnSpLocks/>
            <a:stCxn id="35" idx="6"/>
            <a:endCxn id="38" idx="2"/>
          </p:cNvCxnSpPr>
          <p:nvPr/>
        </p:nvCxnSpPr>
        <p:spPr>
          <a:xfrm>
            <a:off x="2416212" y="454559"/>
            <a:ext cx="169211" cy="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3DAAD09-BFBC-0941-BA74-1C0610F4B929}"/>
              </a:ext>
            </a:extLst>
          </p:cNvPr>
          <p:cNvSpPr/>
          <p:nvPr/>
        </p:nvSpPr>
        <p:spPr>
          <a:xfrm>
            <a:off x="2585423" y="376245"/>
            <a:ext cx="159488" cy="159488"/>
          </a:xfrm>
          <a:prstGeom prst="ellipse">
            <a:avLst/>
          </a:prstGeom>
          <a:solidFill>
            <a:srgbClr val="0FC39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4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06CCAA0-0D58-5446-ACE6-D4D1F1B597BB}"/>
              </a:ext>
            </a:extLst>
          </p:cNvPr>
          <p:cNvCxnSpPr>
            <a:cxnSpLocks/>
            <a:stCxn id="38" idx="6"/>
          </p:cNvCxnSpPr>
          <p:nvPr/>
        </p:nvCxnSpPr>
        <p:spPr>
          <a:xfrm flipV="1">
            <a:off x="2744911" y="454559"/>
            <a:ext cx="236084" cy="1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154BCA0-0136-5E48-8700-7493499B101A}"/>
              </a:ext>
            </a:extLst>
          </p:cNvPr>
          <p:cNvSpPr/>
          <p:nvPr/>
        </p:nvSpPr>
        <p:spPr>
          <a:xfrm>
            <a:off x="2833769" y="687597"/>
            <a:ext cx="159488" cy="159488"/>
          </a:xfrm>
          <a:prstGeom prst="ellipse">
            <a:avLst/>
          </a:prstGeom>
          <a:solidFill>
            <a:srgbClr val="EA42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C2A0C9-C843-604F-BAD4-3AF1EAF2544E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>
            <a:off x="2993257" y="767341"/>
            <a:ext cx="195844" cy="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2AB12DD-50B3-824E-81C9-5D8A78A91C4D}"/>
              </a:ext>
            </a:extLst>
          </p:cNvPr>
          <p:cNvSpPr/>
          <p:nvPr/>
        </p:nvSpPr>
        <p:spPr>
          <a:xfrm>
            <a:off x="3189101" y="689027"/>
            <a:ext cx="159488" cy="159488"/>
          </a:xfrm>
          <a:prstGeom prst="ellipse">
            <a:avLst/>
          </a:prstGeom>
          <a:solidFill>
            <a:srgbClr val="EA42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6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9D5282-1C53-8A44-97AD-3050831E2839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3348589" y="767341"/>
            <a:ext cx="236084" cy="1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15F98F-08B7-974B-BB28-6830E1DD1646}"/>
              </a:ext>
            </a:extLst>
          </p:cNvPr>
          <p:cNvCxnSpPr>
            <a:cxnSpLocks/>
            <a:stCxn id="19" idx="6"/>
            <a:endCxn id="40" idx="2"/>
          </p:cNvCxnSpPr>
          <p:nvPr/>
        </p:nvCxnSpPr>
        <p:spPr>
          <a:xfrm flipV="1">
            <a:off x="1898690" y="767341"/>
            <a:ext cx="935079" cy="393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C3515C5-9529-3C40-9240-45934F63D5FD}"/>
              </a:ext>
            </a:extLst>
          </p:cNvPr>
          <p:cNvCxnSpPr>
            <a:cxnSpLocks/>
            <a:stCxn id="19" idx="6"/>
            <a:endCxn id="35" idx="2"/>
          </p:cNvCxnSpPr>
          <p:nvPr/>
        </p:nvCxnSpPr>
        <p:spPr>
          <a:xfrm flipV="1">
            <a:off x="1898690" y="454559"/>
            <a:ext cx="358034" cy="705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AE81259-A421-834A-9899-FD7B7120A114}"/>
              </a:ext>
            </a:extLst>
          </p:cNvPr>
          <p:cNvSpPr txBox="1"/>
          <p:nvPr/>
        </p:nvSpPr>
        <p:spPr>
          <a:xfrm>
            <a:off x="1174752" y="636425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new-feature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0463232A-F5E1-D941-BAC5-995881E582A7}"/>
              </a:ext>
            </a:extLst>
          </p:cNvPr>
          <p:cNvCxnSpPr>
            <a:cxnSpLocks/>
            <a:stCxn id="30" idx="1"/>
            <a:endCxn id="36" idx="1"/>
          </p:cNvCxnSpPr>
          <p:nvPr/>
        </p:nvCxnSpPr>
        <p:spPr>
          <a:xfrm rot="10800000" flipH="1">
            <a:off x="1494645" y="454560"/>
            <a:ext cx="706" cy="1428737"/>
          </a:xfrm>
          <a:prstGeom prst="curvedConnector3">
            <a:avLst>
              <a:gd name="adj1" fmla="val -1719576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95B5D5E6-CE05-6B4C-8F34-761B9F3A8182}"/>
              </a:ext>
            </a:extLst>
          </p:cNvPr>
          <p:cNvCxnSpPr>
            <a:cxnSpLocks/>
            <a:stCxn id="11" idx="1"/>
            <a:endCxn id="46" idx="1"/>
          </p:cNvCxnSpPr>
          <p:nvPr/>
        </p:nvCxnSpPr>
        <p:spPr>
          <a:xfrm rot="10800000">
            <a:off x="1174752" y="767230"/>
            <a:ext cx="159592" cy="2290560"/>
          </a:xfrm>
          <a:prstGeom prst="curvedConnector3">
            <a:avLst>
              <a:gd name="adj1" fmla="val 6548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39731DD-5FB0-224C-9A88-DD74735E5D62}"/>
              </a:ext>
            </a:extLst>
          </p:cNvPr>
          <p:cNvSpPr/>
          <p:nvPr/>
        </p:nvSpPr>
        <p:spPr>
          <a:xfrm>
            <a:off x="2221211" y="2256907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610C2C0-4956-CF4B-B5D6-D083B88A5111}"/>
              </a:ext>
            </a:extLst>
          </p:cNvPr>
          <p:cNvCxnSpPr>
            <a:cxnSpLocks/>
            <a:stCxn id="49" idx="6"/>
            <a:endCxn id="51" idx="2"/>
          </p:cNvCxnSpPr>
          <p:nvPr/>
        </p:nvCxnSpPr>
        <p:spPr>
          <a:xfrm>
            <a:off x="2380699" y="2336651"/>
            <a:ext cx="373399" cy="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DB264878-75B6-094C-9DEE-26E1F9E84CD5}"/>
              </a:ext>
            </a:extLst>
          </p:cNvPr>
          <p:cNvSpPr/>
          <p:nvPr/>
        </p:nvSpPr>
        <p:spPr>
          <a:xfrm>
            <a:off x="2754098" y="2258337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4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4AD0D0F-5551-D649-817E-2E6220D37C6E}"/>
              </a:ext>
            </a:extLst>
          </p:cNvPr>
          <p:cNvCxnSpPr>
            <a:cxnSpLocks/>
            <a:stCxn id="51" idx="6"/>
          </p:cNvCxnSpPr>
          <p:nvPr/>
        </p:nvCxnSpPr>
        <p:spPr>
          <a:xfrm flipV="1">
            <a:off x="2913586" y="2336651"/>
            <a:ext cx="236084" cy="1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4EFA519-3563-AF4D-9BCA-36763E822472}"/>
              </a:ext>
            </a:extLst>
          </p:cNvPr>
          <p:cNvCxnSpPr>
            <a:cxnSpLocks/>
            <a:stCxn id="25" idx="6"/>
            <a:endCxn id="49" idx="2"/>
          </p:cNvCxnSpPr>
          <p:nvPr/>
        </p:nvCxnSpPr>
        <p:spPr>
          <a:xfrm>
            <a:off x="1898690" y="2334927"/>
            <a:ext cx="322521" cy="1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E44213B8-F7EE-5F47-AF40-DB5639D9AC21}"/>
              </a:ext>
            </a:extLst>
          </p:cNvPr>
          <p:cNvSpPr/>
          <p:nvPr/>
        </p:nvSpPr>
        <p:spPr>
          <a:xfrm>
            <a:off x="2258279" y="1080420"/>
            <a:ext cx="159488" cy="1594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F9477C2-4DEC-4D49-85C3-45225538DD55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>
            <a:off x="2417767" y="1160164"/>
            <a:ext cx="169211" cy="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4EEA2D2-6FAF-4748-91F0-83C06CFD9030}"/>
              </a:ext>
            </a:extLst>
          </p:cNvPr>
          <p:cNvSpPr/>
          <p:nvPr/>
        </p:nvSpPr>
        <p:spPr>
          <a:xfrm>
            <a:off x="2586978" y="1081850"/>
            <a:ext cx="159488" cy="1594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4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4178665-2A44-ED49-BABA-D132E8D01A98}"/>
              </a:ext>
            </a:extLst>
          </p:cNvPr>
          <p:cNvCxnSpPr>
            <a:cxnSpLocks/>
            <a:stCxn id="61" idx="6"/>
          </p:cNvCxnSpPr>
          <p:nvPr/>
        </p:nvCxnSpPr>
        <p:spPr>
          <a:xfrm flipV="1">
            <a:off x="2746466" y="1160164"/>
            <a:ext cx="236084" cy="1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EDCA1E2-228E-614E-AD10-531DCB1D10C0}"/>
              </a:ext>
            </a:extLst>
          </p:cNvPr>
          <p:cNvCxnSpPr>
            <a:cxnSpLocks/>
            <a:stCxn id="19" idx="6"/>
            <a:endCxn id="59" idx="2"/>
          </p:cNvCxnSpPr>
          <p:nvPr/>
        </p:nvCxnSpPr>
        <p:spPr>
          <a:xfrm flipV="1">
            <a:off x="1898690" y="1160164"/>
            <a:ext cx="359589" cy="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A1CFC44-42DF-BA4B-8626-D6E63139C0B9}"/>
              </a:ext>
            </a:extLst>
          </p:cNvPr>
          <p:cNvSpPr txBox="1"/>
          <p:nvPr/>
        </p:nvSpPr>
        <p:spPr>
          <a:xfrm>
            <a:off x="4584593" y="3125679"/>
            <a:ext cx="13676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Helvetica" pitchFamily="2" charset="0"/>
              </a:rPr>
              <a:t>John’s repository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22A3205-FE3E-FF46-9306-54A8AE2372B3}"/>
              </a:ext>
            </a:extLst>
          </p:cNvPr>
          <p:cNvSpPr/>
          <p:nvPr/>
        </p:nvSpPr>
        <p:spPr>
          <a:xfrm>
            <a:off x="4565344" y="2935940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BD3D15C-D96D-C74F-A17B-5D9C49C277EC}"/>
              </a:ext>
            </a:extLst>
          </p:cNvPr>
          <p:cNvSpPr/>
          <p:nvPr/>
        </p:nvSpPr>
        <p:spPr>
          <a:xfrm>
            <a:off x="5133639" y="2935940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43A2549-192D-AE43-8410-D2B4CA92C4D2}"/>
              </a:ext>
            </a:extLst>
          </p:cNvPr>
          <p:cNvCxnSpPr>
            <a:cxnSpLocks/>
            <a:stCxn id="67" idx="6"/>
          </p:cNvCxnSpPr>
          <p:nvPr/>
        </p:nvCxnSpPr>
        <p:spPr>
          <a:xfrm>
            <a:off x="4724832" y="3015684"/>
            <a:ext cx="4088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4C8F1A3F-51CC-4C44-9682-FF2D1D273390}"/>
              </a:ext>
            </a:extLst>
          </p:cNvPr>
          <p:cNvSpPr/>
          <p:nvPr/>
        </p:nvSpPr>
        <p:spPr>
          <a:xfrm>
            <a:off x="5615648" y="2484309"/>
            <a:ext cx="159488" cy="159488"/>
          </a:xfrm>
          <a:prstGeom prst="ellipse">
            <a:avLst/>
          </a:prstGeom>
          <a:solidFill>
            <a:srgbClr val="EA42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5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83F7C73-59A0-5246-9C7F-02AFFE20D008}"/>
              </a:ext>
            </a:extLst>
          </p:cNvPr>
          <p:cNvCxnSpPr>
            <a:cxnSpLocks/>
            <a:stCxn id="68" idx="7"/>
            <a:endCxn id="70" idx="3"/>
          </p:cNvCxnSpPr>
          <p:nvPr/>
        </p:nvCxnSpPr>
        <p:spPr>
          <a:xfrm flipV="1">
            <a:off x="5269771" y="2620441"/>
            <a:ext cx="369233" cy="338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39A0B1D-3C26-D141-99D9-7782D3111779}"/>
              </a:ext>
            </a:extLst>
          </p:cNvPr>
          <p:cNvSpPr txBox="1"/>
          <p:nvPr/>
        </p:nvSpPr>
        <p:spPr>
          <a:xfrm>
            <a:off x="3992761" y="2884879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master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3168CC8-545A-394E-9F60-228676F1A4E5}"/>
              </a:ext>
            </a:extLst>
          </p:cNvPr>
          <p:cNvSpPr txBox="1"/>
          <p:nvPr/>
        </p:nvSpPr>
        <p:spPr>
          <a:xfrm>
            <a:off x="4728781" y="2433248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new-feature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AAA971E-B502-ED45-B434-9DAEC814D996}"/>
              </a:ext>
            </a:extLst>
          </p:cNvPr>
          <p:cNvCxnSpPr>
            <a:cxnSpLocks/>
          </p:cNvCxnSpPr>
          <p:nvPr/>
        </p:nvCxnSpPr>
        <p:spPr>
          <a:xfrm>
            <a:off x="5293127" y="3015684"/>
            <a:ext cx="125098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6EFF36C-2856-C448-A0B2-CBA3FF30BE08}"/>
              </a:ext>
            </a:extLst>
          </p:cNvPr>
          <p:cNvCxnSpPr>
            <a:cxnSpLocks/>
            <a:stCxn id="70" idx="6"/>
            <a:endCxn id="76" idx="2"/>
          </p:cNvCxnSpPr>
          <p:nvPr/>
        </p:nvCxnSpPr>
        <p:spPr>
          <a:xfrm>
            <a:off x="5775136" y="2564053"/>
            <a:ext cx="373399" cy="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3CFA8B1-AB9C-844A-A548-BC33C6C2131F}"/>
              </a:ext>
            </a:extLst>
          </p:cNvPr>
          <p:cNvSpPr/>
          <p:nvPr/>
        </p:nvSpPr>
        <p:spPr>
          <a:xfrm>
            <a:off x="6148535" y="2485739"/>
            <a:ext cx="159488" cy="159488"/>
          </a:xfrm>
          <a:prstGeom prst="ellipse">
            <a:avLst/>
          </a:prstGeom>
          <a:solidFill>
            <a:srgbClr val="EA42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6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EEBD6B3-A0FD-2146-AC96-2C9ADEBFC26A}"/>
              </a:ext>
            </a:extLst>
          </p:cNvPr>
          <p:cNvCxnSpPr>
            <a:cxnSpLocks/>
            <a:stCxn id="76" idx="6"/>
          </p:cNvCxnSpPr>
          <p:nvPr/>
        </p:nvCxnSpPr>
        <p:spPr>
          <a:xfrm flipV="1">
            <a:off x="6308023" y="2564053"/>
            <a:ext cx="236084" cy="1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42E1E09-F0E7-D847-92F2-3F76D075F031}"/>
              </a:ext>
            </a:extLst>
          </p:cNvPr>
          <p:cNvSpPr txBox="1"/>
          <p:nvPr/>
        </p:nvSpPr>
        <p:spPr>
          <a:xfrm>
            <a:off x="4210394" y="1326816"/>
            <a:ext cx="1904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Helvetica" pitchFamily="2" charset="0"/>
              </a:rPr>
              <a:t>remote (origin) repository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6C47D7E-CD48-CA4D-A9AF-1E38A545C9C7}"/>
              </a:ext>
            </a:extLst>
          </p:cNvPr>
          <p:cNvSpPr/>
          <p:nvPr/>
        </p:nvSpPr>
        <p:spPr>
          <a:xfrm>
            <a:off x="4565344" y="1137077"/>
            <a:ext cx="159488" cy="1594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B5D51DE-2376-5648-87AC-2E3C6DD43EE9}"/>
              </a:ext>
            </a:extLst>
          </p:cNvPr>
          <p:cNvSpPr/>
          <p:nvPr/>
        </p:nvSpPr>
        <p:spPr>
          <a:xfrm>
            <a:off x="5133639" y="1137077"/>
            <a:ext cx="159488" cy="1594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B34C011-5DA2-6B49-A929-4E70CA542412}"/>
              </a:ext>
            </a:extLst>
          </p:cNvPr>
          <p:cNvCxnSpPr>
            <a:cxnSpLocks/>
            <a:stCxn id="79" idx="6"/>
          </p:cNvCxnSpPr>
          <p:nvPr/>
        </p:nvCxnSpPr>
        <p:spPr>
          <a:xfrm>
            <a:off x="4724832" y="1216821"/>
            <a:ext cx="4088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C2507A3-663C-1948-898F-E8540F5A0C93}"/>
              </a:ext>
            </a:extLst>
          </p:cNvPr>
          <p:cNvSpPr txBox="1"/>
          <p:nvPr/>
        </p:nvSpPr>
        <p:spPr>
          <a:xfrm>
            <a:off x="3992761" y="1086016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master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DBEEA29-152D-3D40-A8BE-8B6AD6053621}"/>
              </a:ext>
            </a:extLst>
          </p:cNvPr>
          <p:cNvSpPr txBox="1"/>
          <p:nvPr/>
        </p:nvSpPr>
        <p:spPr>
          <a:xfrm>
            <a:off x="4589404" y="1988355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Helvetica" pitchFamily="2" charset="0"/>
              </a:rPr>
              <a:t>Mary’s repository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C99F543-7D88-2A44-B0AE-E2E263DCE948}"/>
              </a:ext>
            </a:extLst>
          </p:cNvPr>
          <p:cNvSpPr/>
          <p:nvPr/>
        </p:nvSpPr>
        <p:spPr>
          <a:xfrm>
            <a:off x="4565344" y="1798616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BC29019-31EF-6A46-B4A8-5C2D95DC40D8}"/>
              </a:ext>
            </a:extLst>
          </p:cNvPr>
          <p:cNvSpPr/>
          <p:nvPr/>
        </p:nvSpPr>
        <p:spPr>
          <a:xfrm>
            <a:off x="5133639" y="1798616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59484A7-D580-634F-A1C9-09473A0A594F}"/>
              </a:ext>
            </a:extLst>
          </p:cNvPr>
          <p:cNvCxnSpPr>
            <a:cxnSpLocks/>
            <a:stCxn id="84" idx="6"/>
          </p:cNvCxnSpPr>
          <p:nvPr/>
        </p:nvCxnSpPr>
        <p:spPr>
          <a:xfrm>
            <a:off x="4724832" y="1878360"/>
            <a:ext cx="4088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F2EC240-7294-C245-8FBD-F34A179A98E8}"/>
              </a:ext>
            </a:extLst>
          </p:cNvPr>
          <p:cNvSpPr txBox="1"/>
          <p:nvPr/>
        </p:nvSpPr>
        <p:spPr>
          <a:xfrm>
            <a:off x="3992761" y="1747555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master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C30F449-19D1-7447-ABC9-5FCF2B781FFC}"/>
              </a:ext>
            </a:extLst>
          </p:cNvPr>
          <p:cNvSpPr/>
          <p:nvPr/>
        </p:nvSpPr>
        <p:spPr>
          <a:xfrm>
            <a:off x="6228206" y="743985"/>
            <a:ext cx="159488" cy="159488"/>
          </a:xfrm>
          <a:prstGeom prst="ellipse">
            <a:avLst/>
          </a:prstGeom>
          <a:solidFill>
            <a:srgbClr val="EA42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5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C6D850E-069B-BA4E-B5E6-94107EFF3CDD}"/>
              </a:ext>
            </a:extLst>
          </p:cNvPr>
          <p:cNvCxnSpPr>
            <a:cxnSpLocks/>
            <a:stCxn id="99" idx="6"/>
            <a:endCxn id="101" idx="2"/>
          </p:cNvCxnSpPr>
          <p:nvPr/>
        </p:nvCxnSpPr>
        <p:spPr>
          <a:xfrm>
            <a:off x="6387694" y="823729"/>
            <a:ext cx="195844" cy="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896A3A21-D5F6-E743-B3D7-F0A929FBB68D}"/>
              </a:ext>
            </a:extLst>
          </p:cNvPr>
          <p:cNvSpPr/>
          <p:nvPr/>
        </p:nvSpPr>
        <p:spPr>
          <a:xfrm>
            <a:off x="6583538" y="745415"/>
            <a:ext cx="159488" cy="159488"/>
          </a:xfrm>
          <a:prstGeom prst="ellipse">
            <a:avLst/>
          </a:prstGeom>
          <a:solidFill>
            <a:srgbClr val="EA42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6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40A36C2-1B22-1345-A553-1D5C11880810}"/>
              </a:ext>
            </a:extLst>
          </p:cNvPr>
          <p:cNvCxnSpPr>
            <a:cxnSpLocks/>
            <a:stCxn id="101" idx="6"/>
          </p:cNvCxnSpPr>
          <p:nvPr/>
        </p:nvCxnSpPr>
        <p:spPr>
          <a:xfrm flipV="1">
            <a:off x="6743026" y="823729"/>
            <a:ext cx="236084" cy="1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400C474-03B9-0743-B092-53B3B67978AB}"/>
              </a:ext>
            </a:extLst>
          </p:cNvPr>
          <p:cNvCxnSpPr>
            <a:cxnSpLocks/>
            <a:stCxn id="80" idx="6"/>
            <a:endCxn id="99" idx="2"/>
          </p:cNvCxnSpPr>
          <p:nvPr/>
        </p:nvCxnSpPr>
        <p:spPr>
          <a:xfrm flipV="1">
            <a:off x="5293127" y="823729"/>
            <a:ext cx="935079" cy="393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DDE31A72-451C-2E43-96C4-0A201927D5E6}"/>
              </a:ext>
            </a:extLst>
          </p:cNvPr>
          <p:cNvSpPr txBox="1"/>
          <p:nvPr/>
        </p:nvSpPr>
        <p:spPr>
          <a:xfrm>
            <a:off x="4569189" y="692813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new-feature</a:t>
            </a:r>
          </a:p>
        </p:txBody>
      </p:sp>
      <p:cxnSp>
        <p:nvCxnSpPr>
          <p:cNvPr id="107" name="Curved Connector 106">
            <a:extLst>
              <a:ext uri="{FF2B5EF4-FFF2-40B4-BE49-F238E27FC236}">
                <a16:creationId xmlns:a16="http://schemas.microsoft.com/office/drawing/2014/main" id="{B7AB9C27-02DA-8B40-ACA2-E2BA222CF9F6}"/>
              </a:ext>
            </a:extLst>
          </p:cNvPr>
          <p:cNvCxnSpPr>
            <a:cxnSpLocks/>
            <a:stCxn id="73" idx="1"/>
            <a:endCxn id="105" idx="1"/>
          </p:cNvCxnSpPr>
          <p:nvPr/>
        </p:nvCxnSpPr>
        <p:spPr>
          <a:xfrm rot="10800000">
            <a:off x="4569189" y="823619"/>
            <a:ext cx="159592" cy="1740435"/>
          </a:xfrm>
          <a:prstGeom prst="curvedConnector3">
            <a:avLst>
              <a:gd name="adj1" fmla="val 5739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D82F77A9-E254-BA4A-9B28-6D0239C03C87}"/>
              </a:ext>
            </a:extLst>
          </p:cNvPr>
          <p:cNvSpPr/>
          <p:nvPr/>
        </p:nvSpPr>
        <p:spPr>
          <a:xfrm>
            <a:off x="5615648" y="1800340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3878943-F09B-9043-968C-07140EBFEF0B}"/>
              </a:ext>
            </a:extLst>
          </p:cNvPr>
          <p:cNvCxnSpPr>
            <a:cxnSpLocks/>
            <a:stCxn id="108" idx="6"/>
            <a:endCxn id="110" idx="2"/>
          </p:cNvCxnSpPr>
          <p:nvPr/>
        </p:nvCxnSpPr>
        <p:spPr>
          <a:xfrm>
            <a:off x="5775136" y="1880084"/>
            <a:ext cx="373399" cy="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0B1CBD57-65DD-A04F-9E22-1F2FFEC75449}"/>
              </a:ext>
            </a:extLst>
          </p:cNvPr>
          <p:cNvSpPr/>
          <p:nvPr/>
        </p:nvSpPr>
        <p:spPr>
          <a:xfrm>
            <a:off x="6148535" y="1801770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4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6872638-9488-8148-B9EB-8BB5C5E5C9B4}"/>
              </a:ext>
            </a:extLst>
          </p:cNvPr>
          <p:cNvCxnSpPr>
            <a:cxnSpLocks/>
            <a:stCxn id="110" idx="6"/>
          </p:cNvCxnSpPr>
          <p:nvPr/>
        </p:nvCxnSpPr>
        <p:spPr>
          <a:xfrm flipV="1">
            <a:off x="6308023" y="1880084"/>
            <a:ext cx="236084" cy="1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62823EC-873A-5040-969B-F5261909FC30}"/>
              </a:ext>
            </a:extLst>
          </p:cNvPr>
          <p:cNvCxnSpPr>
            <a:cxnSpLocks/>
            <a:stCxn id="85" idx="6"/>
            <a:endCxn id="108" idx="2"/>
          </p:cNvCxnSpPr>
          <p:nvPr/>
        </p:nvCxnSpPr>
        <p:spPr>
          <a:xfrm>
            <a:off x="5293127" y="1878360"/>
            <a:ext cx="322521" cy="1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11A3958E-0267-3642-8481-577BA48AFC86}"/>
              </a:ext>
            </a:extLst>
          </p:cNvPr>
          <p:cNvSpPr/>
          <p:nvPr/>
        </p:nvSpPr>
        <p:spPr>
          <a:xfrm>
            <a:off x="5652716" y="1136808"/>
            <a:ext cx="159488" cy="1594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11AF7AA-04F7-384E-B5C9-3C83D3605B3A}"/>
              </a:ext>
            </a:extLst>
          </p:cNvPr>
          <p:cNvCxnSpPr>
            <a:cxnSpLocks/>
            <a:stCxn id="113" idx="6"/>
            <a:endCxn id="115" idx="2"/>
          </p:cNvCxnSpPr>
          <p:nvPr/>
        </p:nvCxnSpPr>
        <p:spPr>
          <a:xfrm>
            <a:off x="5812204" y="1216552"/>
            <a:ext cx="169211" cy="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15521F02-0E15-B54E-A67F-D9E455D876B9}"/>
              </a:ext>
            </a:extLst>
          </p:cNvPr>
          <p:cNvSpPr/>
          <p:nvPr/>
        </p:nvSpPr>
        <p:spPr>
          <a:xfrm>
            <a:off x="5981415" y="1138238"/>
            <a:ext cx="159488" cy="1594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4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EC39EA6-D01B-0B46-9387-A060407C411C}"/>
              </a:ext>
            </a:extLst>
          </p:cNvPr>
          <p:cNvCxnSpPr>
            <a:cxnSpLocks/>
            <a:stCxn id="115" idx="6"/>
          </p:cNvCxnSpPr>
          <p:nvPr/>
        </p:nvCxnSpPr>
        <p:spPr>
          <a:xfrm flipV="1">
            <a:off x="6140903" y="1216552"/>
            <a:ext cx="236084" cy="1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FB14CEE-83B6-BD4C-B074-A394C56F6637}"/>
              </a:ext>
            </a:extLst>
          </p:cNvPr>
          <p:cNvCxnSpPr>
            <a:cxnSpLocks/>
            <a:stCxn id="80" idx="6"/>
            <a:endCxn id="113" idx="2"/>
          </p:cNvCxnSpPr>
          <p:nvPr/>
        </p:nvCxnSpPr>
        <p:spPr>
          <a:xfrm flipV="1">
            <a:off x="5293127" y="1216552"/>
            <a:ext cx="359589" cy="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703C3A8-1811-A747-AAA1-32C752655A8D}"/>
              </a:ext>
            </a:extLst>
          </p:cNvPr>
          <p:cNvSpPr txBox="1"/>
          <p:nvPr/>
        </p:nvSpPr>
        <p:spPr>
          <a:xfrm>
            <a:off x="7954866" y="3146489"/>
            <a:ext cx="13676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Helvetica" pitchFamily="2" charset="0"/>
              </a:rPr>
              <a:t>John’s repository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09188C8-E3D9-4846-8FB5-25FFFF2AF67F}"/>
              </a:ext>
            </a:extLst>
          </p:cNvPr>
          <p:cNvSpPr/>
          <p:nvPr/>
        </p:nvSpPr>
        <p:spPr>
          <a:xfrm>
            <a:off x="9826301" y="2574042"/>
            <a:ext cx="159488" cy="159488"/>
          </a:xfrm>
          <a:prstGeom prst="ellipse">
            <a:avLst/>
          </a:prstGeom>
          <a:solidFill>
            <a:srgbClr val="EA42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5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CDF88E5-5EBA-1044-8BA3-C2DD4944EDF0}"/>
              </a:ext>
            </a:extLst>
          </p:cNvPr>
          <p:cNvCxnSpPr>
            <a:cxnSpLocks/>
            <a:stCxn id="171" idx="0"/>
            <a:endCxn id="123" idx="3"/>
          </p:cNvCxnSpPr>
          <p:nvPr/>
        </p:nvCxnSpPr>
        <p:spPr>
          <a:xfrm flipV="1">
            <a:off x="9602840" y="2710174"/>
            <a:ext cx="246817" cy="248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29C1987-4FFF-7343-A5B3-07C0FC288B8B}"/>
              </a:ext>
            </a:extLst>
          </p:cNvPr>
          <p:cNvSpPr txBox="1"/>
          <p:nvPr/>
        </p:nvSpPr>
        <p:spPr>
          <a:xfrm>
            <a:off x="7363034" y="2905689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master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8835075-560A-C94E-8881-08ABBA61EF59}"/>
              </a:ext>
            </a:extLst>
          </p:cNvPr>
          <p:cNvSpPr txBox="1"/>
          <p:nvPr/>
        </p:nvSpPr>
        <p:spPr>
          <a:xfrm>
            <a:off x="8218603" y="2522875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new-feature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733652BC-7910-2245-AC9D-F7642240B23B}"/>
              </a:ext>
            </a:extLst>
          </p:cNvPr>
          <p:cNvCxnSpPr>
            <a:cxnSpLocks/>
            <a:stCxn id="123" idx="6"/>
            <a:endCxn id="129" idx="2"/>
          </p:cNvCxnSpPr>
          <p:nvPr/>
        </p:nvCxnSpPr>
        <p:spPr>
          <a:xfrm>
            <a:off x="9985789" y="2653786"/>
            <a:ext cx="373399" cy="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93F2AE3E-9EE2-7846-AEF5-AC4CD4048000}"/>
              </a:ext>
            </a:extLst>
          </p:cNvPr>
          <p:cNvSpPr/>
          <p:nvPr/>
        </p:nvSpPr>
        <p:spPr>
          <a:xfrm>
            <a:off x="10359188" y="2575472"/>
            <a:ext cx="159488" cy="159488"/>
          </a:xfrm>
          <a:prstGeom prst="ellipse">
            <a:avLst/>
          </a:prstGeom>
          <a:solidFill>
            <a:srgbClr val="EA42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6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0B9BB33-127D-B741-BA44-76456A4563E4}"/>
              </a:ext>
            </a:extLst>
          </p:cNvPr>
          <p:cNvCxnSpPr>
            <a:cxnSpLocks/>
            <a:stCxn id="129" idx="6"/>
          </p:cNvCxnSpPr>
          <p:nvPr/>
        </p:nvCxnSpPr>
        <p:spPr>
          <a:xfrm flipV="1">
            <a:off x="10518676" y="2653786"/>
            <a:ext cx="236084" cy="1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FD0027F-02BB-5741-995B-FD495803921F}"/>
              </a:ext>
            </a:extLst>
          </p:cNvPr>
          <p:cNvSpPr txBox="1"/>
          <p:nvPr/>
        </p:nvSpPr>
        <p:spPr>
          <a:xfrm>
            <a:off x="7580667" y="1347626"/>
            <a:ext cx="1904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Helvetica" pitchFamily="2" charset="0"/>
              </a:rPr>
              <a:t>remote (origin) repository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6BA1AA9-4798-4741-8CCF-E58F42A2A3AB}"/>
              </a:ext>
            </a:extLst>
          </p:cNvPr>
          <p:cNvSpPr/>
          <p:nvPr/>
        </p:nvSpPr>
        <p:spPr>
          <a:xfrm>
            <a:off x="7935617" y="1157887"/>
            <a:ext cx="159488" cy="1594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5094D28-4A62-6340-9C6A-B7C8CEA48A79}"/>
              </a:ext>
            </a:extLst>
          </p:cNvPr>
          <p:cNvSpPr/>
          <p:nvPr/>
        </p:nvSpPr>
        <p:spPr>
          <a:xfrm>
            <a:off x="8503912" y="1157887"/>
            <a:ext cx="159488" cy="1594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F26956F-EEFC-6242-BC2F-0FA61E0CC31B}"/>
              </a:ext>
            </a:extLst>
          </p:cNvPr>
          <p:cNvCxnSpPr>
            <a:cxnSpLocks/>
            <a:stCxn id="132" idx="6"/>
          </p:cNvCxnSpPr>
          <p:nvPr/>
        </p:nvCxnSpPr>
        <p:spPr>
          <a:xfrm>
            <a:off x="8095105" y="1237631"/>
            <a:ext cx="4088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EE663ECB-0A90-C04D-9967-203E3076A2E3}"/>
              </a:ext>
            </a:extLst>
          </p:cNvPr>
          <p:cNvSpPr txBox="1"/>
          <p:nvPr/>
        </p:nvSpPr>
        <p:spPr>
          <a:xfrm>
            <a:off x="7363034" y="1106826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master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165045C-87CF-0F46-ACAC-4883B69667E2}"/>
              </a:ext>
            </a:extLst>
          </p:cNvPr>
          <p:cNvSpPr txBox="1"/>
          <p:nvPr/>
        </p:nvSpPr>
        <p:spPr>
          <a:xfrm>
            <a:off x="7959677" y="2009165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Helvetica" pitchFamily="2" charset="0"/>
              </a:rPr>
              <a:t>Mary’s repository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CD77A46-F80D-D740-81F5-A7573A1E43DC}"/>
              </a:ext>
            </a:extLst>
          </p:cNvPr>
          <p:cNvSpPr/>
          <p:nvPr/>
        </p:nvSpPr>
        <p:spPr>
          <a:xfrm>
            <a:off x="7935617" y="1819426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EC2BB483-7ECC-8F49-8AF6-1F60625B0360}"/>
              </a:ext>
            </a:extLst>
          </p:cNvPr>
          <p:cNvSpPr/>
          <p:nvPr/>
        </p:nvSpPr>
        <p:spPr>
          <a:xfrm>
            <a:off x="8503912" y="1819426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3E8212A-2EA6-7345-9559-DE970DAF2F94}"/>
              </a:ext>
            </a:extLst>
          </p:cNvPr>
          <p:cNvCxnSpPr>
            <a:cxnSpLocks/>
            <a:stCxn id="137" idx="6"/>
          </p:cNvCxnSpPr>
          <p:nvPr/>
        </p:nvCxnSpPr>
        <p:spPr>
          <a:xfrm>
            <a:off x="8095105" y="1899170"/>
            <a:ext cx="4088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7D743ED-E910-8043-B22F-9BB79C75B586}"/>
              </a:ext>
            </a:extLst>
          </p:cNvPr>
          <p:cNvSpPr txBox="1"/>
          <p:nvPr/>
        </p:nvSpPr>
        <p:spPr>
          <a:xfrm>
            <a:off x="7363034" y="1768365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master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AA64D3E-D40F-6948-9008-6066D1111A55}"/>
              </a:ext>
            </a:extLst>
          </p:cNvPr>
          <p:cNvSpPr/>
          <p:nvPr/>
        </p:nvSpPr>
        <p:spPr>
          <a:xfrm>
            <a:off x="9598479" y="764795"/>
            <a:ext cx="159488" cy="159488"/>
          </a:xfrm>
          <a:prstGeom prst="ellipse">
            <a:avLst/>
          </a:prstGeom>
          <a:solidFill>
            <a:srgbClr val="EA42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5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8DDDCE0-6210-7441-9B5B-3693C1E08234}"/>
              </a:ext>
            </a:extLst>
          </p:cNvPr>
          <p:cNvCxnSpPr>
            <a:cxnSpLocks/>
            <a:stCxn id="141" idx="6"/>
            <a:endCxn id="143" idx="2"/>
          </p:cNvCxnSpPr>
          <p:nvPr/>
        </p:nvCxnSpPr>
        <p:spPr>
          <a:xfrm>
            <a:off x="9757967" y="844539"/>
            <a:ext cx="195844" cy="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2F47BF94-5317-5048-AA54-C17FAD8428F1}"/>
              </a:ext>
            </a:extLst>
          </p:cNvPr>
          <p:cNvSpPr/>
          <p:nvPr/>
        </p:nvSpPr>
        <p:spPr>
          <a:xfrm>
            <a:off x="9953811" y="766225"/>
            <a:ext cx="159488" cy="159488"/>
          </a:xfrm>
          <a:prstGeom prst="ellipse">
            <a:avLst/>
          </a:prstGeom>
          <a:solidFill>
            <a:srgbClr val="EA42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6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10E0154-D56B-D74D-83BA-B2ACB8077B30}"/>
              </a:ext>
            </a:extLst>
          </p:cNvPr>
          <p:cNvCxnSpPr>
            <a:cxnSpLocks/>
            <a:stCxn id="143" idx="6"/>
          </p:cNvCxnSpPr>
          <p:nvPr/>
        </p:nvCxnSpPr>
        <p:spPr>
          <a:xfrm flipV="1">
            <a:off x="10113299" y="844539"/>
            <a:ext cx="236084" cy="1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FEC4552-6714-C44D-8CB4-9B59BF180FF9}"/>
              </a:ext>
            </a:extLst>
          </p:cNvPr>
          <p:cNvCxnSpPr>
            <a:cxnSpLocks/>
            <a:stCxn id="133" idx="6"/>
            <a:endCxn id="141" idx="2"/>
          </p:cNvCxnSpPr>
          <p:nvPr/>
        </p:nvCxnSpPr>
        <p:spPr>
          <a:xfrm flipV="1">
            <a:off x="8663400" y="844539"/>
            <a:ext cx="935079" cy="393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019FCF0-87D3-EA44-A326-14E7D372B68D}"/>
              </a:ext>
            </a:extLst>
          </p:cNvPr>
          <p:cNvSpPr txBox="1"/>
          <p:nvPr/>
        </p:nvSpPr>
        <p:spPr>
          <a:xfrm>
            <a:off x="7939462" y="713623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new-feature</a:t>
            </a:r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BCFB9680-74E5-E246-98F3-59B41E2B02AC}"/>
              </a:ext>
            </a:extLst>
          </p:cNvPr>
          <p:cNvCxnSpPr>
            <a:cxnSpLocks/>
            <a:stCxn id="126" idx="1"/>
            <a:endCxn id="146" idx="1"/>
          </p:cNvCxnSpPr>
          <p:nvPr/>
        </p:nvCxnSpPr>
        <p:spPr>
          <a:xfrm rot="10800000">
            <a:off x="7939463" y="844428"/>
            <a:ext cx="279141" cy="1809252"/>
          </a:xfrm>
          <a:prstGeom prst="curvedConnector3">
            <a:avLst>
              <a:gd name="adj1" fmla="val 3533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B617AD12-126D-8E4E-9A36-05BD9051C1D8}"/>
              </a:ext>
            </a:extLst>
          </p:cNvPr>
          <p:cNvSpPr/>
          <p:nvPr/>
        </p:nvSpPr>
        <p:spPr>
          <a:xfrm>
            <a:off x="8985921" y="1821150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C007890-24F2-614B-8AAE-161280132527}"/>
              </a:ext>
            </a:extLst>
          </p:cNvPr>
          <p:cNvCxnSpPr>
            <a:cxnSpLocks/>
            <a:stCxn id="148" idx="6"/>
            <a:endCxn id="150" idx="2"/>
          </p:cNvCxnSpPr>
          <p:nvPr/>
        </p:nvCxnSpPr>
        <p:spPr>
          <a:xfrm>
            <a:off x="9145409" y="1900894"/>
            <a:ext cx="373399" cy="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59EFB514-02FC-DF4D-8843-F1024F595EC3}"/>
              </a:ext>
            </a:extLst>
          </p:cNvPr>
          <p:cNvSpPr/>
          <p:nvPr/>
        </p:nvSpPr>
        <p:spPr>
          <a:xfrm>
            <a:off x="9518808" y="1822580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4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554651A-C3B9-234F-9444-C31E4974C7BC}"/>
              </a:ext>
            </a:extLst>
          </p:cNvPr>
          <p:cNvCxnSpPr>
            <a:cxnSpLocks/>
            <a:stCxn id="150" idx="6"/>
          </p:cNvCxnSpPr>
          <p:nvPr/>
        </p:nvCxnSpPr>
        <p:spPr>
          <a:xfrm flipV="1">
            <a:off x="9678296" y="1900894"/>
            <a:ext cx="236084" cy="1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35C4052-ED40-7D4A-A4C9-71B1FFC15C48}"/>
              </a:ext>
            </a:extLst>
          </p:cNvPr>
          <p:cNvCxnSpPr>
            <a:cxnSpLocks/>
            <a:stCxn id="138" idx="6"/>
            <a:endCxn id="148" idx="2"/>
          </p:cNvCxnSpPr>
          <p:nvPr/>
        </p:nvCxnSpPr>
        <p:spPr>
          <a:xfrm>
            <a:off x="8663400" y="1899170"/>
            <a:ext cx="322521" cy="1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D3A1EF45-EA56-1C4F-A84D-D4801E1E9583}"/>
              </a:ext>
            </a:extLst>
          </p:cNvPr>
          <p:cNvSpPr/>
          <p:nvPr/>
        </p:nvSpPr>
        <p:spPr>
          <a:xfrm>
            <a:off x="9022989" y="1157618"/>
            <a:ext cx="159488" cy="1594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80C08F2-2257-794F-A36D-4014196318A1}"/>
              </a:ext>
            </a:extLst>
          </p:cNvPr>
          <p:cNvCxnSpPr>
            <a:cxnSpLocks/>
            <a:stCxn id="153" idx="6"/>
            <a:endCxn id="155" idx="2"/>
          </p:cNvCxnSpPr>
          <p:nvPr/>
        </p:nvCxnSpPr>
        <p:spPr>
          <a:xfrm>
            <a:off x="9182477" y="1237362"/>
            <a:ext cx="169211" cy="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7236DC3E-D0BA-1041-9F3C-FCE0588BBCA0}"/>
              </a:ext>
            </a:extLst>
          </p:cNvPr>
          <p:cNvSpPr/>
          <p:nvPr/>
        </p:nvSpPr>
        <p:spPr>
          <a:xfrm>
            <a:off x="9351688" y="1159048"/>
            <a:ext cx="159488" cy="15948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4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DB1D23F-0970-5B46-B49C-62A3A7F2A52B}"/>
              </a:ext>
            </a:extLst>
          </p:cNvPr>
          <p:cNvCxnSpPr>
            <a:cxnSpLocks/>
            <a:stCxn id="155" idx="6"/>
          </p:cNvCxnSpPr>
          <p:nvPr/>
        </p:nvCxnSpPr>
        <p:spPr>
          <a:xfrm flipV="1">
            <a:off x="9511176" y="1237362"/>
            <a:ext cx="236084" cy="1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B1E0718-026B-064E-BF29-EEF71343A202}"/>
              </a:ext>
            </a:extLst>
          </p:cNvPr>
          <p:cNvCxnSpPr>
            <a:cxnSpLocks/>
            <a:stCxn id="133" idx="6"/>
            <a:endCxn id="153" idx="2"/>
          </p:cNvCxnSpPr>
          <p:nvPr/>
        </p:nvCxnSpPr>
        <p:spPr>
          <a:xfrm flipV="1">
            <a:off x="8663400" y="1237362"/>
            <a:ext cx="359589" cy="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5E7CE4E0-3C33-014C-A910-C760560384A6}"/>
              </a:ext>
            </a:extLst>
          </p:cNvPr>
          <p:cNvSpPr/>
          <p:nvPr/>
        </p:nvSpPr>
        <p:spPr>
          <a:xfrm>
            <a:off x="7939905" y="2955025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4FA4EA73-EDDD-7D47-9837-A39247934B7F}"/>
              </a:ext>
            </a:extLst>
          </p:cNvPr>
          <p:cNvSpPr/>
          <p:nvPr/>
        </p:nvSpPr>
        <p:spPr>
          <a:xfrm>
            <a:off x="8508200" y="2955025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913B1A6-9FED-1E4A-B2F0-9517EDB8BBF8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8099393" y="3034769"/>
            <a:ext cx="4088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85B54E61-0EE3-724B-990C-AAD355487895}"/>
              </a:ext>
            </a:extLst>
          </p:cNvPr>
          <p:cNvSpPr/>
          <p:nvPr/>
        </p:nvSpPr>
        <p:spPr>
          <a:xfrm>
            <a:off x="8990209" y="2956749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19F27A8-6E6C-3E47-BFB5-AE7CC6596911}"/>
              </a:ext>
            </a:extLst>
          </p:cNvPr>
          <p:cNvCxnSpPr>
            <a:cxnSpLocks/>
            <a:stCxn id="169" idx="6"/>
            <a:endCxn id="171" idx="2"/>
          </p:cNvCxnSpPr>
          <p:nvPr/>
        </p:nvCxnSpPr>
        <p:spPr>
          <a:xfrm>
            <a:off x="9149697" y="3036493"/>
            <a:ext cx="373399" cy="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27A60C1C-5C8B-C645-A99A-C3160865F3CF}"/>
              </a:ext>
            </a:extLst>
          </p:cNvPr>
          <p:cNvSpPr/>
          <p:nvPr/>
        </p:nvSpPr>
        <p:spPr>
          <a:xfrm>
            <a:off x="9523096" y="2958179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4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0D4927E-C5B3-AB4A-A207-842E48184007}"/>
              </a:ext>
            </a:extLst>
          </p:cNvPr>
          <p:cNvCxnSpPr>
            <a:cxnSpLocks/>
            <a:stCxn id="171" idx="6"/>
          </p:cNvCxnSpPr>
          <p:nvPr/>
        </p:nvCxnSpPr>
        <p:spPr>
          <a:xfrm flipV="1">
            <a:off x="9682584" y="3036493"/>
            <a:ext cx="236084" cy="1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21161A3-63FE-7B4D-A280-38AC0D6F0813}"/>
              </a:ext>
            </a:extLst>
          </p:cNvPr>
          <p:cNvCxnSpPr>
            <a:cxnSpLocks/>
            <a:stCxn id="167" idx="6"/>
            <a:endCxn id="169" idx="2"/>
          </p:cNvCxnSpPr>
          <p:nvPr/>
        </p:nvCxnSpPr>
        <p:spPr>
          <a:xfrm>
            <a:off x="8667688" y="3034769"/>
            <a:ext cx="322521" cy="1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FDB0263-7914-824A-A61C-1FEBAFCB3C3E}"/>
              </a:ext>
            </a:extLst>
          </p:cNvPr>
          <p:cNvSpPr txBox="1"/>
          <p:nvPr/>
        </p:nvSpPr>
        <p:spPr>
          <a:xfrm>
            <a:off x="1045818" y="6533361"/>
            <a:ext cx="13676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Helvetica" pitchFamily="2" charset="0"/>
              </a:rPr>
              <a:t>John’s repository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1DB922EF-56D1-834E-9321-D7FFB2D78777}"/>
              </a:ext>
            </a:extLst>
          </p:cNvPr>
          <p:cNvSpPr/>
          <p:nvPr/>
        </p:nvSpPr>
        <p:spPr>
          <a:xfrm>
            <a:off x="3002713" y="5960914"/>
            <a:ext cx="159488" cy="159488"/>
          </a:xfrm>
          <a:prstGeom prst="ellipse">
            <a:avLst/>
          </a:prstGeom>
          <a:solidFill>
            <a:srgbClr val="EA42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5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A681FC6-D0B3-4C46-8A56-70AB1FD7CC5D}"/>
              </a:ext>
            </a:extLst>
          </p:cNvPr>
          <p:cNvCxnSpPr>
            <a:cxnSpLocks/>
            <a:stCxn id="217" idx="0"/>
            <a:endCxn id="178" idx="3"/>
          </p:cNvCxnSpPr>
          <p:nvPr/>
        </p:nvCxnSpPr>
        <p:spPr>
          <a:xfrm flipV="1">
            <a:off x="2693792" y="6097046"/>
            <a:ext cx="332277" cy="248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6A764C9B-ED84-F744-86A9-1C70CC19D604}"/>
              </a:ext>
            </a:extLst>
          </p:cNvPr>
          <p:cNvSpPr txBox="1"/>
          <p:nvPr/>
        </p:nvSpPr>
        <p:spPr>
          <a:xfrm>
            <a:off x="453986" y="6292561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master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03BCD68-771D-004C-A9A9-534DC09B678D}"/>
              </a:ext>
            </a:extLst>
          </p:cNvPr>
          <p:cNvSpPr txBox="1"/>
          <p:nvPr/>
        </p:nvSpPr>
        <p:spPr>
          <a:xfrm>
            <a:off x="1309555" y="5909747"/>
            <a:ext cx="9284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new-feature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D8ADF6C7-77B0-E347-B40B-CC1E6BAB3C40}"/>
              </a:ext>
            </a:extLst>
          </p:cNvPr>
          <p:cNvCxnSpPr>
            <a:cxnSpLocks/>
            <a:stCxn id="178" idx="6"/>
            <a:endCxn id="183" idx="2"/>
          </p:cNvCxnSpPr>
          <p:nvPr/>
        </p:nvCxnSpPr>
        <p:spPr>
          <a:xfrm>
            <a:off x="3162201" y="6040658"/>
            <a:ext cx="373399" cy="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7AED3AC2-8775-8F46-9DD0-61A92DBFAAE5}"/>
              </a:ext>
            </a:extLst>
          </p:cNvPr>
          <p:cNvSpPr/>
          <p:nvPr/>
        </p:nvSpPr>
        <p:spPr>
          <a:xfrm>
            <a:off x="3535600" y="5962344"/>
            <a:ext cx="159488" cy="159488"/>
          </a:xfrm>
          <a:prstGeom prst="ellipse">
            <a:avLst/>
          </a:prstGeom>
          <a:solidFill>
            <a:srgbClr val="EA42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6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2AA266D-3055-E34D-B0A2-435C5F283F6F}"/>
              </a:ext>
            </a:extLst>
          </p:cNvPr>
          <p:cNvCxnSpPr>
            <a:cxnSpLocks/>
            <a:stCxn id="183" idx="6"/>
          </p:cNvCxnSpPr>
          <p:nvPr/>
        </p:nvCxnSpPr>
        <p:spPr>
          <a:xfrm flipV="1">
            <a:off x="3695088" y="6040658"/>
            <a:ext cx="236084" cy="1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7425337A-0464-0F43-A8F7-CF19A3A36AC9}"/>
              </a:ext>
            </a:extLst>
          </p:cNvPr>
          <p:cNvSpPr txBox="1"/>
          <p:nvPr/>
        </p:nvSpPr>
        <p:spPr>
          <a:xfrm>
            <a:off x="671619" y="4734498"/>
            <a:ext cx="1904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Helvetica" pitchFamily="2" charset="0"/>
              </a:rPr>
              <a:t>remote (origin) repository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BF2BFFF-41B9-4A4E-92C3-D1071F306037}"/>
              </a:ext>
            </a:extLst>
          </p:cNvPr>
          <p:cNvSpPr txBox="1"/>
          <p:nvPr/>
        </p:nvSpPr>
        <p:spPr>
          <a:xfrm>
            <a:off x="1050629" y="5447313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latin typeface="Helvetica" pitchFamily="2" charset="0"/>
              </a:rPr>
              <a:t>Mary’s repository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1AC19DE4-3E56-8445-8425-559DBE30E62D}"/>
              </a:ext>
            </a:extLst>
          </p:cNvPr>
          <p:cNvSpPr/>
          <p:nvPr/>
        </p:nvSpPr>
        <p:spPr>
          <a:xfrm>
            <a:off x="1026569" y="5257574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84B7CD13-1F20-E54E-8662-06339BBF5425}"/>
              </a:ext>
            </a:extLst>
          </p:cNvPr>
          <p:cNvSpPr/>
          <p:nvPr/>
        </p:nvSpPr>
        <p:spPr>
          <a:xfrm>
            <a:off x="1594864" y="5257574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E71A2AC9-9E14-F842-B777-362FF3BE3A4A}"/>
              </a:ext>
            </a:extLst>
          </p:cNvPr>
          <p:cNvCxnSpPr>
            <a:cxnSpLocks/>
            <a:stCxn id="191" idx="6"/>
          </p:cNvCxnSpPr>
          <p:nvPr/>
        </p:nvCxnSpPr>
        <p:spPr>
          <a:xfrm>
            <a:off x="1186057" y="5337318"/>
            <a:ext cx="4088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3AAC271F-6E37-8348-BDEE-CA10007B9051}"/>
              </a:ext>
            </a:extLst>
          </p:cNvPr>
          <p:cNvSpPr txBox="1"/>
          <p:nvPr/>
        </p:nvSpPr>
        <p:spPr>
          <a:xfrm>
            <a:off x="453986" y="5206513"/>
            <a:ext cx="6142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master</a:t>
            </a:r>
          </a:p>
        </p:txBody>
      </p:sp>
      <p:cxnSp>
        <p:nvCxnSpPr>
          <p:cNvPr id="201" name="Curved Connector 200">
            <a:extLst>
              <a:ext uri="{FF2B5EF4-FFF2-40B4-BE49-F238E27FC236}">
                <a16:creationId xmlns:a16="http://schemas.microsoft.com/office/drawing/2014/main" id="{41AC703C-C75E-454C-AE5A-0AE7096C1F7A}"/>
              </a:ext>
            </a:extLst>
          </p:cNvPr>
          <p:cNvCxnSpPr>
            <a:cxnSpLocks/>
            <a:stCxn id="181" idx="1"/>
            <a:endCxn id="249" idx="1"/>
          </p:cNvCxnSpPr>
          <p:nvPr/>
        </p:nvCxnSpPr>
        <p:spPr>
          <a:xfrm rot="10800000">
            <a:off x="1304085" y="4240830"/>
            <a:ext cx="5471" cy="1799722"/>
          </a:xfrm>
          <a:prstGeom prst="curvedConnector3">
            <a:avLst>
              <a:gd name="adj1" fmla="val 200547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 201">
            <a:extLst>
              <a:ext uri="{FF2B5EF4-FFF2-40B4-BE49-F238E27FC236}">
                <a16:creationId xmlns:a16="http://schemas.microsoft.com/office/drawing/2014/main" id="{F36273AC-016A-3940-9DC4-5265115A48C3}"/>
              </a:ext>
            </a:extLst>
          </p:cNvPr>
          <p:cNvSpPr/>
          <p:nvPr/>
        </p:nvSpPr>
        <p:spPr>
          <a:xfrm>
            <a:off x="2076873" y="5259298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ACB66D4-F70C-2346-A728-61994A477DEA}"/>
              </a:ext>
            </a:extLst>
          </p:cNvPr>
          <p:cNvCxnSpPr>
            <a:cxnSpLocks/>
            <a:stCxn id="202" idx="6"/>
            <a:endCxn id="204" idx="2"/>
          </p:cNvCxnSpPr>
          <p:nvPr/>
        </p:nvCxnSpPr>
        <p:spPr>
          <a:xfrm>
            <a:off x="2236361" y="5339042"/>
            <a:ext cx="373399" cy="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203">
            <a:extLst>
              <a:ext uri="{FF2B5EF4-FFF2-40B4-BE49-F238E27FC236}">
                <a16:creationId xmlns:a16="http://schemas.microsoft.com/office/drawing/2014/main" id="{46D60ACB-189F-1144-8681-8FFFFB13D015}"/>
              </a:ext>
            </a:extLst>
          </p:cNvPr>
          <p:cNvSpPr/>
          <p:nvPr/>
        </p:nvSpPr>
        <p:spPr>
          <a:xfrm>
            <a:off x="2609760" y="5260728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4</a:t>
            </a: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D543E68C-043F-6240-91E4-A44F40F6B50F}"/>
              </a:ext>
            </a:extLst>
          </p:cNvPr>
          <p:cNvCxnSpPr>
            <a:cxnSpLocks/>
            <a:stCxn id="204" idx="6"/>
          </p:cNvCxnSpPr>
          <p:nvPr/>
        </p:nvCxnSpPr>
        <p:spPr>
          <a:xfrm flipV="1">
            <a:off x="2769248" y="5339042"/>
            <a:ext cx="236084" cy="1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AF96B789-D376-CE40-83D1-B1D03B06D5C0}"/>
              </a:ext>
            </a:extLst>
          </p:cNvPr>
          <p:cNvCxnSpPr>
            <a:cxnSpLocks/>
            <a:stCxn id="192" idx="6"/>
            <a:endCxn id="202" idx="2"/>
          </p:cNvCxnSpPr>
          <p:nvPr/>
        </p:nvCxnSpPr>
        <p:spPr>
          <a:xfrm>
            <a:off x="1754352" y="5337318"/>
            <a:ext cx="322521" cy="1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Oval 211">
            <a:extLst>
              <a:ext uri="{FF2B5EF4-FFF2-40B4-BE49-F238E27FC236}">
                <a16:creationId xmlns:a16="http://schemas.microsoft.com/office/drawing/2014/main" id="{DE02EB17-985E-AF42-B868-0B79C68F7777}"/>
              </a:ext>
            </a:extLst>
          </p:cNvPr>
          <p:cNvSpPr/>
          <p:nvPr/>
        </p:nvSpPr>
        <p:spPr>
          <a:xfrm>
            <a:off x="1030857" y="6341897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912A4786-10C4-B34E-BFB6-82CAEF535778}"/>
              </a:ext>
            </a:extLst>
          </p:cNvPr>
          <p:cNvSpPr/>
          <p:nvPr/>
        </p:nvSpPr>
        <p:spPr>
          <a:xfrm>
            <a:off x="1599152" y="6341897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B6677E0-B7CE-DA4D-941E-621893CEA9BB}"/>
              </a:ext>
            </a:extLst>
          </p:cNvPr>
          <p:cNvCxnSpPr>
            <a:cxnSpLocks/>
            <a:stCxn id="212" idx="6"/>
          </p:cNvCxnSpPr>
          <p:nvPr/>
        </p:nvCxnSpPr>
        <p:spPr>
          <a:xfrm>
            <a:off x="1190345" y="6421641"/>
            <a:ext cx="4088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48BDB08F-FC17-494F-B595-D57ED9EC2D93}"/>
              </a:ext>
            </a:extLst>
          </p:cNvPr>
          <p:cNvSpPr/>
          <p:nvPr/>
        </p:nvSpPr>
        <p:spPr>
          <a:xfrm>
            <a:off x="2081161" y="6343621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0ACA39C-8EE0-B14E-87B6-1CDE9BA671A7}"/>
              </a:ext>
            </a:extLst>
          </p:cNvPr>
          <p:cNvCxnSpPr>
            <a:cxnSpLocks/>
            <a:stCxn id="215" idx="6"/>
            <a:endCxn id="217" idx="2"/>
          </p:cNvCxnSpPr>
          <p:nvPr/>
        </p:nvCxnSpPr>
        <p:spPr>
          <a:xfrm>
            <a:off x="2240649" y="6423365"/>
            <a:ext cx="373399" cy="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>
            <a:extLst>
              <a:ext uri="{FF2B5EF4-FFF2-40B4-BE49-F238E27FC236}">
                <a16:creationId xmlns:a16="http://schemas.microsoft.com/office/drawing/2014/main" id="{E931B0A7-AD62-3540-9869-6E7785A19FA1}"/>
              </a:ext>
            </a:extLst>
          </p:cNvPr>
          <p:cNvSpPr/>
          <p:nvPr/>
        </p:nvSpPr>
        <p:spPr>
          <a:xfrm>
            <a:off x="2614048" y="6345051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4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FDE0ED12-8F8F-D244-9272-96FBD0EFE5D0}"/>
              </a:ext>
            </a:extLst>
          </p:cNvPr>
          <p:cNvCxnSpPr>
            <a:cxnSpLocks/>
            <a:stCxn id="213" idx="6"/>
            <a:endCxn id="215" idx="2"/>
          </p:cNvCxnSpPr>
          <p:nvPr/>
        </p:nvCxnSpPr>
        <p:spPr>
          <a:xfrm>
            <a:off x="1758640" y="6421641"/>
            <a:ext cx="322521" cy="1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79C00EFE-70EC-B34E-85A4-626F919FF6D6}"/>
              </a:ext>
            </a:extLst>
          </p:cNvPr>
          <p:cNvSpPr/>
          <p:nvPr/>
        </p:nvSpPr>
        <p:spPr>
          <a:xfrm>
            <a:off x="2990182" y="6344051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5</a:t>
            </a: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770B7BFB-799C-1346-9DBB-45B6C0E14018}"/>
              </a:ext>
            </a:extLst>
          </p:cNvPr>
          <p:cNvCxnSpPr>
            <a:cxnSpLocks/>
            <a:stCxn id="220" idx="6"/>
            <a:endCxn id="222" idx="2"/>
          </p:cNvCxnSpPr>
          <p:nvPr/>
        </p:nvCxnSpPr>
        <p:spPr>
          <a:xfrm>
            <a:off x="3149670" y="6423795"/>
            <a:ext cx="373399" cy="1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>
            <a:extLst>
              <a:ext uri="{FF2B5EF4-FFF2-40B4-BE49-F238E27FC236}">
                <a16:creationId xmlns:a16="http://schemas.microsoft.com/office/drawing/2014/main" id="{3F9661FD-5971-A549-BA5B-0D2B83FAD3C5}"/>
              </a:ext>
            </a:extLst>
          </p:cNvPr>
          <p:cNvSpPr/>
          <p:nvPr/>
        </p:nvSpPr>
        <p:spPr>
          <a:xfrm>
            <a:off x="3523069" y="6345481"/>
            <a:ext cx="159488" cy="159488"/>
          </a:xfrm>
          <a:prstGeom prst="ellipse">
            <a:avLst/>
          </a:prstGeom>
          <a:solidFill>
            <a:srgbClr val="FFD7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" pitchFamily="2" charset="0"/>
              </a:rPr>
              <a:t>6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F866C9F1-6830-D945-A10A-EDC325E653D5}"/>
              </a:ext>
            </a:extLst>
          </p:cNvPr>
          <p:cNvCxnSpPr>
            <a:cxnSpLocks/>
            <a:stCxn id="222" idx="6"/>
          </p:cNvCxnSpPr>
          <p:nvPr/>
        </p:nvCxnSpPr>
        <p:spPr>
          <a:xfrm flipV="1">
            <a:off x="3682557" y="6423795"/>
            <a:ext cx="236084" cy="1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DA95052F-0363-E941-8B42-FC3BEF01879E}"/>
              </a:ext>
            </a:extLst>
          </p:cNvPr>
          <p:cNvCxnSpPr>
            <a:cxnSpLocks/>
            <a:stCxn id="217" idx="6"/>
            <a:endCxn id="220" idx="2"/>
          </p:cNvCxnSpPr>
          <p:nvPr/>
        </p:nvCxnSpPr>
        <p:spPr>
          <a:xfrm flipV="1">
            <a:off x="2773536" y="6423795"/>
            <a:ext cx="216646" cy="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EFFD0113-55FD-9D45-9799-7F175D9AE608}"/>
              </a:ext>
            </a:extLst>
          </p:cNvPr>
          <p:cNvGrpSpPr/>
          <p:nvPr/>
        </p:nvGrpSpPr>
        <p:grpSpPr>
          <a:xfrm>
            <a:off x="448515" y="4110025"/>
            <a:ext cx="3477186" cy="644424"/>
            <a:chOff x="448515" y="4110025"/>
            <a:chExt cx="3477186" cy="644424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5825CB25-313A-8844-A16C-FC349CC4B691}"/>
                </a:ext>
              </a:extLst>
            </p:cNvPr>
            <p:cNvSpPr/>
            <p:nvPr/>
          </p:nvSpPr>
          <p:spPr>
            <a:xfrm>
              <a:off x="2997242" y="4161192"/>
              <a:ext cx="159488" cy="159488"/>
            </a:xfrm>
            <a:prstGeom prst="ellipse">
              <a:avLst/>
            </a:prstGeom>
            <a:solidFill>
              <a:srgbClr val="EA423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5</a:t>
              </a:r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9D5E93A4-006C-F645-A03C-7DEB91B8E539}"/>
                </a:ext>
              </a:extLst>
            </p:cNvPr>
            <p:cNvCxnSpPr>
              <a:cxnSpLocks/>
              <a:stCxn id="258" idx="0"/>
              <a:endCxn id="246" idx="3"/>
            </p:cNvCxnSpPr>
            <p:nvPr/>
          </p:nvCxnSpPr>
          <p:spPr>
            <a:xfrm flipV="1">
              <a:off x="2688321" y="4297324"/>
              <a:ext cx="332277" cy="248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9BDE11C1-FA42-834B-BCB5-3D8F96E85584}"/>
                </a:ext>
              </a:extLst>
            </p:cNvPr>
            <p:cNvSpPr txBox="1"/>
            <p:nvPr/>
          </p:nvSpPr>
          <p:spPr>
            <a:xfrm>
              <a:off x="448515" y="4492839"/>
              <a:ext cx="61427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Helvetica" pitchFamily="2" charset="0"/>
                </a:rPr>
                <a:t>master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246F696A-A090-E34E-9152-38EDE58119B1}"/>
                </a:ext>
              </a:extLst>
            </p:cNvPr>
            <p:cNvSpPr txBox="1"/>
            <p:nvPr/>
          </p:nvSpPr>
          <p:spPr>
            <a:xfrm>
              <a:off x="1304084" y="4110025"/>
              <a:ext cx="9284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Helvetica" pitchFamily="2" charset="0"/>
                </a:rPr>
                <a:t>new-feature</a:t>
              </a:r>
            </a:p>
          </p:txBody>
        </p: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0607230-B016-434E-A0C9-5AE0465A98F7}"/>
                </a:ext>
              </a:extLst>
            </p:cNvPr>
            <p:cNvCxnSpPr>
              <a:cxnSpLocks/>
              <a:stCxn id="246" idx="6"/>
              <a:endCxn id="251" idx="2"/>
            </p:cNvCxnSpPr>
            <p:nvPr/>
          </p:nvCxnSpPr>
          <p:spPr>
            <a:xfrm>
              <a:off x="3156730" y="4240936"/>
              <a:ext cx="373399" cy="1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25384D00-61F0-1046-BB8E-E168674857E5}"/>
                </a:ext>
              </a:extLst>
            </p:cNvPr>
            <p:cNvSpPr/>
            <p:nvPr/>
          </p:nvSpPr>
          <p:spPr>
            <a:xfrm>
              <a:off x="3530129" y="4162622"/>
              <a:ext cx="159488" cy="159488"/>
            </a:xfrm>
            <a:prstGeom prst="ellipse">
              <a:avLst/>
            </a:prstGeom>
            <a:solidFill>
              <a:srgbClr val="EA423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6</a:t>
              </a:r>
            </a:p>
          </p:txBody>
        </p: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3223315-0A06-604E-AF7D-B989ECE1F384}"/>
                </a:ext>
              </a:extLst>
            </p:cNvPr>
            <p:cNvCxnSpPr>
              <a:cxnSpLocks/>
              <a:stCxn id="251" idx="6"/>
            </p:cNvCxnSpPr>
            <p:nvPr/>
          </p:nvCxnSpPr>
          <p:spPr>
            <a:xfrm flipV="1">
              <a:off x="3689617" y="4240936"/>
              <a:ext cx="236084" cy="143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33E84FD6-31C5-5A4E-9555-2EB5943C7933}"/>
                </a:ext>
              </a:extLst>
            </p:cNvPr>
            <p:cNvSpPr/>
            <p:nvPr/>
          </p:nvSpPr>
          <p:spPr>
            <a:xfrm>
              <a:off x="1025386" y="4542175"/>
              <a:ext cx="159488" cy="1594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4FEB8A12-D8D9-714A-8597-CD5025047D3C}"/>
                </a:ext>
              </a:extLst>
            </p:cNvPr>
            <p:cNvSpPr/>
            <p:nvPr/>
          </p:nvSpPr>
          <p:spPr>
            <a:xfrm>
              <a:off x="1593681" y="4542175"/>
              <a:ext cx="159488" cy="1594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2</a:t>
              </a:r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0EFFF45-4381-FF4C-AAAC-C0FC40AC373B}"/>
                </a:ext>
              </a:extLst>
            </p:cNvPr>
            <p:cNvCxnSpPr>
              <a:cxnSpLocks/>
              <a:stCxn id="253" idx="6"/>
            </p:cNvCxnSpPr>
            <p:nvPr/>
          </p:nvCxnSpPr>
          <p:spPr>
            <a:xfrm>
              <a:off x="1184874" y="4621919"/>
              <a:ext cx="40880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6D12616C-CAF0-314C-8067-17A73C3A6A54}"/>
                </a:ext>
              </a:extLst>
            </p:cNvPr>
            <p:cNvSpPr/>
            <p:nvPr/>
          </p:nvSpPr>
          <p:spPr>
            <a:xfrm>
              <a:off x="2075690" y="4543899"/>
              <a:ext cx="159488" cy="1594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3</a:t>
              </a:r>
            </a:p>
          </p:txBody>
        </p: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8580B93D-CCC5-B048-AFC3-67EF94037D37}"/>
                </a:ext>
              </a:extLst>
            </p:cNvPr>
            <p:cNvCxnSpPr>
              <a:cxnSpLocks/>
              <a:stCxn id="256" idx="6"/>
              <a:endCxn id="258" idx="2"/>
            </p:cNvCxnSpPr>
            <p:nvPr/>
          </p:nvCxnSpPr>
          <p:spPr>
            <a:xfrm>
              <a:off x="2235178" y="4623643"/>
              <a:ext cx="373399" cy="1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29F51550-B93B-114D-AB04-9DB4F500FC8E}"/>
                </a:ext>
              </a:extLst>
            </p:cNvPr>
            <p:cNvSpPr/>
            <p:nvPr/>
          </p:nvSpPr>
          <p:spPr>
            <a:xfrm>
              <a:off x="2608577" y="4545329"/>
              <a:ext cx="159488" cy="1594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4</a:t>
              </a:r>
            </a:p>
          </p:txBody>
        </p: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B4319088-BAF4-D048-B607-1FA5386E129D}"/>
                </a:ext>
              </a:extLst>
            </p:cNvPr>
            <p:cNvCxnSpPr>
              <a:cxnSpLocks/>
              <a:stCxn id="254" idx="6"/>
              <a:endCxn id="256" idx="2"/>
            </p:cNvCxnSpPr>
            <p:nvPr/>
          </p:nvCxnSpPr>
          <p:spPr>
            <a:xfrm>
              <a:off x="1753169" y="4621919"/>
              <a:ext cx="322521" cy="17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5700CA45-9E38-C14C-9A11-D5A80FAF4BFF}"/>
                </a:ext>
              </a:extLst>
            </p:cNvPr>
            <p:cNvSpPr/>
            <p:nvPr/>
          </p:nvSpPr>
          <p:spPr>
            <a:xfrm>
              <a:off x="2984711" y="4544329"/>
              <a:ext cx="159488" cy="1594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5</a:t>
              </a:r>
            </a:p>
          </p:txBody>
        </p: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F46360C3-4B10-8A48-B5A9-E008C262644A}"/>
                </a:ext>
              </a:extLst>
            </p:cNvPr>
            <p:cNvCxnSpPr>
              <a:cxnSpLocks/>
              <a:stCxn id="260" idx="6"/>
              <a:endCxn id="262" idx="2"/>
            </p:cNvCxnSpPr>
            <p:nvPr/>
          </p:nvCxnSpPr>
          <p:spPr>
            <a:xfrm>
              <a:off x="3144199" y="4624073"/>
              <a:ext cx="373399" cy="1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C2A1BD5A-7D73-CA4A-842A-F611D4EAEA1D}"/>
                </a:ext>
              </a:extLst>
            </p:cNvPr>
            <p:cNvSpPr/>
            <p:nvPr/>
          </p:nvSpPr>
          <p:spPr>
            <a:xfrm>
              <a:off x="3517598" y="4545759"/>
              <a:ext cx="159488" cy="1594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Helvetica" pitchFamily="2" charset="0"/>
                </a:rPr>
                <a:t>6</a:t>
              </a:r>
            </a:p>
          </p:txBody>
        </p: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C73343-7A10-5747-AE29-1C90D5DC71AB}"/>
                </a:ext>
              </a:extLst>
            </p:cNvPr>
            <p:cNvCxnSpPr>
              <a:cxnSpLocks/>
              <a:stCxn id="262" idx="6"/>
            </p:cNvCxnSpPr>
            <p:nvPr/>
          </p:nvCxnSpPr>
          <p:spPr>
            <a:xfrm flipV="1">
              <a:off x="3677086" y="4624073"/>
              <a:ext cx="236084" cy="143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1F73F6A0-5D1A-0441-B48C-DDA01764AF9E}"/>
                </a:ext>
              </a:extLst>
            </p:cNvPr>
            <p:cNvCxnSpPr>
              <a:cxnSpLocks/>
              <a:stCxn id="258" idx="6"/>
              <a:endCxn id="260" idx="2"/>
            </p:cNvCxnSpPr>
            <p:nvPr/>
          </p:nvCxnSpPr>
          <p:spPr>
            <a:xfrm flipV="1">
              <a:off x="2768065" y="4624073"/>
              <a:ext cx="216646" cy="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384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221</Words>
  <Application>Microsoft Macintosh PowerPoint</Application>
  <PresentationFormat>Widescreen</PresentationFormat>
  <Paragraphs>174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29</cp:revision>
  <dcterms:created xsi:type="dcterms:W3CDTF">2019-02-06T16:33:08Z</dcterms:created>
  <dcterms:modified xsi:type="dcterms:W3CDTF">2019-02-08T16:53:20Z</dcterms:modified>
</cp:coreProperties>
</file>