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0C4D508-5B9C-486C-9D69-34888928D30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7F35E4-C2E7-4265-9095-510F53D43BF0}" type="datetimeFigureOut">
              <a:rPr lang="en-IN" smtClean="0"/>
              <a:t>05-04-2017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TCP </a:t>
            </a:r>
            <a:r>
              <a:rPr lang="en-US" dirty="0" err="1" smtClean="0"/>
              <a:t>westwood,westwood</a:t>
            </a:r>
            <a:r>
              <a:rPr lang="en-US" dirty="0" smtClean="0"/>
              <a:t> plus and TCP LEDBAT with Proposed TCP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: </a:t>
            </a:r>
            <a:r>
              <a:rPr lang="en-US" dirty="0" err="1" smtClean="0"/>
              <a:t>Sandeep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16CS16F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64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Westwood plus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957512"/>
            <a:ext cx="6210300" cy="13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9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6" y="1600200"/>
            <a:ext cx="7516728" cy="4800600"/>
          </a:xfrm>
        </p:spPr>
      </p:pic>
    </p:spTree>
    <p:extLst>
      <p:ext uri="{BB962C8B-B14F-4D97-AF65-F5344CB8AC3E}">
        <p14:creationId xmlns:p14="http://schemas.microsoft.com/office/powerpoint/2010/main" val="30400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LEDBAT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2952750"/>
            <a:ext cx="64103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3" y="1600200"/>
            <a:ext cx="7370794" cy="4800600"/>
          </a:xfrm>
        </p:spPr>
      </p:pic>
    </p:spTree>
    <p:extLst>
      <p:ext uri="{BB962C8B-B14F-4D97-AF65-F5344CB8AC3E}">
        <p14:creationId xmlns:p14="http://schemas.microsoft.com/office/powerpoint/2010/main" val="122577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Proposed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67037"/>
            <a:ext cx="6934200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2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0" y="1600200"/>
            <a:ext cx="7305260" cy="4800600"/>
          </a:xfrm>
        </p:spPr>
      </p:pic>
    </p:spTree>
    <p:extLst>
      <p:ext uri="{BB962C8B-B14F-4D97-AF65-F5344CB8AC3E}">
        <p14:creationId xmlns:p14="http://schemas.microsoft.com/office/powerpoint/2010/main" val="175633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086600" cy="3352800"/>
          </a:xfrm>
        </p:spPr>
      </p:pic>
    </p:spTree>
    <p:extLst>
      <p:ext uri="{BB962C8B-B14F-4D97-AF65-F5344CB8AC3E}">
        <p14:creationId xmlns:p14="http://schemas.microsoft.com/office/powerpoint/2010/main" val="153696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capacity of the central link is 100 Mbps, with a one-way delay </a:t>
            </a:r>
            <a:r>
              <a:rPr lang="en-IN" dirty="0" smtClean="0"/>
              <a:t>of   </a:t>
            </a:r>
            <a:r>
              <a:rPr lang="en-IN" dirty="0"/>
              <a:t>2 </a:t>
            </a:r>
            <a:r>
              <a:rPr lang="en-IN" dirty="0" err="1"/>
              <a:t>ms.</a:t>
            </a:r>
            <a:r>
              <a:rPr lang="en-IN" dirty="0"/>
              <a:t>  All links to Router 2 are wired.  Router 1 acts as a </a:t>
            </a:r>
            <a:r>
              <a:rPr lang="en-IN" dirty="0" smtClean="0"/>
              <a:t>base   </a:t>
            </a:r>
            <a:r>
              <a:rPr lang="en-IN" dirty="0"/>
              <a:t>station for a shared wireless IEEE 802.11g links.  Although </a:t>
            </a:r>
            <a:r>
              <a:rPr lang="en-IN" dirty="0" smtClean="0"/>
              <a:t>802.11g   </a:t>
            </a:r>
            <a:r>
              <a:rPr lang="en-IN" dirty="0"/>
              <a:t>has a peak bit rate of 54 Mbps, its typical throughput rate is </a:t>
            </a:r>
            <a:r>
              <a:rPr lang="en-IN" dirty="0" smtClean="0"/>
              <a:t>much   </a:t>
            </a:r>
            <a:r>
              <a:rPr lang="en-IN" dirty="0"/>
              <a:t>lower, and decreases under high loads and </a:t>
            </a:r>
            <a:r>
              <a:rPr lang="en-IN" dirty="0" err="1"/>
              <a:t>bursty</a:t>
            </a:r>
            <a:r>
              <a:rPr lang="en-IN" dirty="0"/>
              <a:t> traffic.  The </a:t>
            </a:r>
            <a:r>
              <a:rPr lang="en-IN" dirty="0" smtClean="0"/>
              <a:t>scales   </a:t>
            </a:r>
            <a:r>
              <a:rPr lang="en-IN" dirty="0"/>
              <a:t>specified here are based on a nominal rate of 6 Mbps</a:t>
            </a:r>
          </a:p>
        </p:txBody>
      </p:sp>
    </p:spTree>
    <p:extLst>
      <p:ext uri="{BB962C8B-B14F-4D97-AF65-F5344CB8AC3E}">
        <p14:creationId xmlns:p14="http://schemas.microsoft.com/office/powerpoint/2010/main" val="23271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TCP Westwood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TCP Westwood (TCPW) is a sender-side-only modification to TCP New Reno that is intended to better handle large bandwidth-delay product paths (large pipes), with potential packet loss due to transmission or other errors (leaky pipes), and with dynamic load (dynamic pipes).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84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TCP Westwood plus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TCP Westwood+ is a sender-side only modification of the TCP Reno protocol stack that optimizes the performance of TCP congestion control over both </a:t>
            </a:r>
            <a:r>
              <a:rPr lang="en-IN" dirty="0" err="1"/>
              <a:t>wireline</a:t>
            </a:r>
            <a:r>
              <a:rPr lang="en-IN" dirty="0"/>
              <a:t> and wireless networks. TCP Westwood+ is based on end-to-end bandwidth estimation to set congestion window and slow start threshold after a congestion episode, that is, after three duplicate acknowledgments or a timeout. The bandwidth is estimated by properly low-pass filtering the rate of returning acknowledgment packets</a:t>
            </a:r>
          </a:p>
        </p:txBody>
      </p:sp>
    </p:spTree>
    <p:extLst>
      <p:ext uri="{BB962C8B-B14F-4D97-AF65-F5344CB8AC3E}">
        <p14:creationId xmlns:p14="http://schemas.microsoft.com/office/powerpoint/2010/main" val="397641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TCP LEDBAT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Low Extra Delay Background Transport (LEDBAT) is a way to transfer data on the Internet quickly without clogging the network. LEDBAT was invented by </a:t>
            </a:r>
            <a:r>
              <a:rPr lang="en-IN" dirty="0" err="1"/>
              <a:t>Stanislav</a:t>
            </a:r>
            <a:r>
              <a:rPr lang="en-IN" dirty="0"/>
              <a:t> </a:t>
            </a:r>
            <a:r>
              <a:rPr lang="en-IN" dirty="0" err="1"/>
              <a:t>Shalunov</a:t>
            </a:r>
            <a:r>
              <a:rPr lang="en-IN" dirty="0"/>
              <a:t> and is used by Apple for software updates and by </a:t>
            </a:r>
            <a:r>
              <a:rPr lang="en-IN" dirty="0" err="1"/>
              <a:t>BitTorrent</a:t>
            </a:r>
            <a:r>
              <a:rPr lang="en-IN" dirty="0"/>
              <a:t> for most of its transfers. LEDBAT is estimated to carry 13–20% of Internet traffic. LEDBAT is a delay-based congestion control algorithm that uses all the available bandwidth while limiting the increase in delay, it does so by measuring one-way delay and using changes in the measurements to limit congestion that the LEDBAT flow itself induces in the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14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TCP PROPOSED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TCP is based on LEDBAT.</a:t>
            </a:r>
          </a:p>
          <a:p>
            <a:r>
              <a:rPr lang="en-IN" dirty="0" smtClean="0"/>
              <a:t> </a:t>
            </a:r>
            <a:r>
              <a:rPr lang="en-IN" dirty="0"/>
              <a:t>Parameters taken from </a:t>
            </a:r>
            <a:r>
              <a:rPr lang="en-IN" dirty="0" smtClean="0"/>
              <a:t>LEDBAT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Base Delay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Current </a:t>
            </a:r>
            <a:r>
              <a:rPr lang="en-IN" dirty="0" smtClean="0"/>
              <a:t>Delay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Estimating </a:t>
            </a:r>
            <a:r>
              <a:rPr lang="en-IN" dirty="0" err="1"/>
              <a:t>Queueing</a:t>
            </a:r>
            <a:r>
              <a:rPr lang="en-IN" dirty="0"/>
              <a:t> Delay</a:t>
            </a:r>
          </a:p>
          <a:p>
            <a:r>
              <a:rPr lang="en-IN" dirty="0"/>
              <a:t>When a packet is dropped due to congestion the </a:t>
            </a:r>
            <a:r>
              <a:rPr lang="en-IN" dirty="0" err="1"/>
              <a:t>queueing</a:t>
            </a:r>
            <a:r>
              <a:rPr lang="en-IN" dirty="0"/>
              <a:t> delay will be high for packets around </a:t>
            </a:r>
            <a:r>
              <a:rPr lang="en-IN" dirty="0" err="1" smtClean="0"/>
              <a:t>it.When</a:t>
            </a:r>
            <a:r>
              <a:rPr lang="en-IN" dirty="0" smtClean="0"/>
              <a:t> </a:t>
            </a:r>
            <a:r>
              <a:rPr lang="en-IN" dirty="0"/>
              <a:t>a packet is dropped due to channel error when the network is not congested the </a:t>
            </a:r>
            <a:r>
              <a:rPr lang="en-IN" dirty="0" err="1"/>
              <a:t>queueing</a:t>
            </a:r>
            <a:r>
              <a:rPr lang="en-IN" dirty="0"/>
              <a:t> delay will be low for the packets around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70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Westwood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99089"/>
            <a:ext cx="61531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6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0" y="1600200"/>
            <a:ext cx="7319379" cy="4800600"/>
          </a:xfrm>
        </p:spPr>
      </p:pic>
    </p:spTree>
    <p:extLst>
      <p:ext uri="{BB962C8B-B14F-4D97-AF65-F5344CB8AC3E}">
        <p14:creationId xmlns:p14="http://schemas.microsoft.com/office/powerpoint/2010/main" val="1295710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409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Evaluation of TCP westwood,westwood plus and TCP LEDBAT with Proposed TCP</vt:lpstr>
      <vt:lpstr>Topology</vt:lpstr>
      <vt:lpstr>PowerPoint Presentation</vt:lpstr>
      <vt:lpstr>TCP Westwood </vt:lpstr>
      <vt:lpstr>TCP Westwood plus </vt:lpstr>
      <vt:lpstr>TCP LEDBAT </vt:lpstr>
      <vt:lpstr>TCP PROPOSED 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</dc:creator>
  <cp:lastModifiedBy>sandeep</cp:lastModifiedBy>
  <cp:revision>2</cp:revision>
  <dcterms:created xsi:type="dcterms:W3CDTF">2017-04-05T14:42:54Z</dcterms:created>
  <dcterms:modified xsi:type="dcterms:W3CDTF">2017-04-05T15:02:00Z</dcterms:modified>
</cp:coreProperties>
</file>