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61249-2E0D-154B-BEA6-2C0F0F58B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3C4FC2-12F1-F249-ACB3-05D8D8AB9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75EF2-45A2-2143-9239-F076678B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CF19B-D76A-1E43-8208-438EE4E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1EAA8-1444-9B45-9566-F5162A10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4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51CB3-34E3-424E-B0B3-9E8D021B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BBA897-C7A2-EE4F-8191-4E2E16EDA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BFE12-73A9-074F-90F9-6EE07779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823D-A872-E244-8210-13A23504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2A9067-6872-CD41-94FA-E6BB1A5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62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BEFB26-58B8-9944-A939-57D9774C0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195A5C-EEB2-AB45-91D9-01879B57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13D8EC-21DF-F043-BA31-06A1A692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D0944-409A-024F-B029-992D8666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5F4852-5E06-8F41-ADF8-66CAC8B5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1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68822-1586-284B-B9C8-B99C5AB9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6EB7AB-CDE7-E34C-BE7A-EDCE6F5E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FD1DE5-3C07-4A41-8BCF-9A362A37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7A642-D5A2-1E48-8615-D9D7477B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17E17-EB82-164B-8819-C3C90E8C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76414-4161-2443-A815-017EEAB0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E81BE5-68EB-654A-BCE2-1ABA9F15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C5C8FC-E10B-804F-9586-6B011D51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7F961F-1158-A641-949F-6C990E88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DCE6CF-901E-B34C-ADD0-7B8E7DEF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1878-22F4-E740-964B-59EEC946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DFA56F-B2BF-1249-8DB9-80A3313D4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376011-DB4C-FF4A-98A4-B61AB715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CB4CB2-EFD8-7847-98A2-D1C89B4E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3FDB8A-653F-9B4E-AB4F-61FD7745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4F48BE-969E-314A-B385-0A4F363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6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6BCCE-BA33-B349-9A74-EA986087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7F2ED1-FE41-B449-B861-892CB927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6A6110-2F9F-3E44-B7B8-0EA6644B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AC1394-9799-A346-8238-B1E6FFC68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39D6B1-E5C3-B049-A453-F47CE619D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14A4BA-8A2A-9D46-B51A-E04B021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9A3D7C-AAF6-2143-A27D-DB702ED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F4679C-9A7F-004D-953E-89FA06BA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5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634B2-E183-3147-8C86-9857A8E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8CE9C1-2E95-EA42-8A7E-5D6FBEA3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CA339E-2FAB-844F-A8DD-9D362B26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B9851E-8C6D-2943-B508-70464DBB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7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446614-9120-E84F-A8B9-5A8AAA05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39D48-CD75-8F4A-BF40-C43AFA58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10D3C-30A7-2E45-B82C-D1ABD25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3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E25F5-357C-444D-BAA8-DAAEB161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F2394-BEFC-0240-9E83-C92BACF4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68DD1E-AD0A-B44D-B89F-3080A7ABC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5C03F0-9A03-9846-A9D9-CEEE521B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DB5AC2-8850-6246-951B-3C667D0D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E13A78-3974-8A44-AE4B-F4FD30EF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0D65D-DE1C-5547-AC9D-1B27A8F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66FE85-A2F0-5B49-9EDC-3A92B6EC0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CAF1B0-6FDE-F547-B338-12D5CAD36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095D42-1365-3D41-AF10-F7A7261B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AFB7AE-A78F-8A40-A006-48B1B38B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DA5ED-8A92-5243-B1A2-F862E3C9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6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A61680-A3B3-3E44-BAA7-3B200816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93DBCF-5A13-F442-986A-FC9F6E392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B748E-0F5E-F64B-A4A2-269BCCEF8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9AB23-03C4-164E-A98F-B65FAEC1C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67B6D-C0F2-3848-BB85-0F30B6D99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289A2-33B0-F145-B073-13770129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TTTGGGG</a:t>
            </a:r>
            <a:br>
              <a:rPr kumimoji="1" lang="en-US" altLang="ja-JP"/>
            </a:br>
            <a:r>
              <a:rPr kumimoji="1" lang="en-US" altLang="ja-JP"/>
              <a:t>333333333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EC0EA7-0BE4-064B-8673-FB61AA9DA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77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TTTGGGG 333333333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TTTGGGGOOOO</dc:title>
  <dc:creator>Hiroyuki Sasai (hisasai)</dc:creator>
  <cp:lastModifiedBy>Hiroyuki Sasai (hisasai)</cp:lastModifiedBy>
  <cp:revision>2</cp:revision>
  <dcterms:created xsi:type="dcterms:W3CDTF">2020-11-26T03:40:08Z</dcterms:created>
  <dcterms:modified xsi:type="dcterms:W3CDTF">2020-11-26T03:43:52Z</dcterms:modified>
</cp:coreProperties>
</file>