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6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9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7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8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75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87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8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9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6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117E-C5FA-4A82-A832-D7B8BCECA8AB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2DBA-8C9D-45BE-A994-CE034DD7ED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7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F1051F-FEB8-FDA9-89DF-A750A27C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564496"/>
            <a:ext cx="7096125" cy="42767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CFBF03-7541-1986-8ECD-FA0B8E53C958}"/>
              </a:ext>
            </a:extLst>
          </p:cNvPr>
          <p:cNvSpPr txBox="1"/>
          <p:nvPr/>
        </p:nvSpPr>
        <p:spPr>
          <a:xfrm>
            <a:off x="772826" y="4997331"/>
            <a:ext cx="734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Courier Std" panose="02070409020205020404" pitchFamily="49" charset="0"/>
              </a:rPr>
              <a:t>コンパイル）</a:t>
            </a:r>
            <a:endParaRPr lang="en-US" altLang="ja-JP" dirty="0">
              <a:latin typeface="Courier Std" panose="02070409020205020404" pitchFamily="49" charset="0"/>
            </a:endParaRPr>
          </a:p>
          <a:p>
            <a:r>
              <a:rPr lang="en-US" altLang="ja-JP" dirty="0">
                <a:latin typeface="Courier Std" panose="02070409020205020404" pitchFamily="49" charset="0"/>
              </a:rPr>
              <a:t>m</a:t>
            </a:r>
            <a:r>
              <a:rPr kumimoji="1" lang="en-US" altLang="ja-JP" dirty="0">
                <a:latin typeface="Courier Std" panose="02070409020205020404" pitchFamily="49" charset="0"/>
              </a:rPr>
              <a:t>sys2</a:t>
            </a:r>
            <a:r>
              <a:rPr kumimoji="1" lang="ja-JP" altLang="en-US" dirty="0">
                <a:latin typeface="Courier Std" panose="02070409020205020404" pitchFamily="49" charset="0"/>
              </a:rPr>
              <a:t>を立ち上げて，プログラムのあるところをカレントディレクトリにして</a:t>
            </a:r>
            <a:endParaRPr kumimoji="1" lang="en-US" altLang="ja-JP" dirty="0">
              <a:latin typeface="Courier Std" panose="02070409020205020404" pitchFamily="49" charset="0"/>
            </a:endParaRPr>
          </a:p>
          <a:p>
            <a:r>
              <a:rPr lang="en-US" altLang="ja-JP" dirty="0">
                <a:latin typeface="Courier Std" panose="02070409020205020404" pitchFamily="49" charset="0"/>
              </a:rPr>
              <a:t>$ m</a:t>
            </a:r>
            <a:r>
              <a:rPr kumimoji="1" lang="en-US" altLang="ja-JP" dirty="0">
                <a:latin typeface="Courier Std" panose="02070409020205020404" pitchFamily="49" charset="0"/>
              </a:rPr>
              <a:t>ake</a:t>
            </a:r>
          </a:p>
          <a:p>
            <a:r>
              <a:rPr lang="ja-JP" altLang="en-US" dirty="0">
                <a:latin typeface="Courier Std" panose="02070409020205020404" pitchFamily="49" charset="0"/>
              </a:rPr>
              <a:t>を実行</a:t>
            </a:r>
            <a:endParaRPr lang="en-US" altLang="ja-JP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9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E11771-B08B-4581-FECE-F16AF3CBA342}"/>
              </a:ext>
            </a:extLst>
          </p:cNvPr>
          <p:cNvSpPr txBox="1"/>
          <p:nvPr/>
        </p:nvSpPr>
        <p:spPr>
          <a:xfrm>
            <a:off x="525095" y="5692589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マウス右クリック＋ドラッグ：ズームイン／アウト</a:t>
            </a:r>
            <a:endParaRPr kumimoji="1" lang="en-US" altLang="ja-JP" dirty="0"/>
          </a:p>
          <a:p>
            <a:r>
              <a:rPr lang="ja-JP" altLang="en-US" dirty="0"/>
              <a:t>マウス左クリック＋ドラッグ：</a:t>
            </a:r>
            <a:r>
              <a:rPr kumimoji="1" lang="ja-JP" altLang="en-US" dirty="0"/>
              <a:t>回転</a:t>
            </a:r>
            <a:endParaRPr kumimoji="1" lang="en-US" altLang="ja-JP" dirty="0"/>
          </a:p>
          <a:p>
            <a:r>
              <a:rPr kumimoji="1" lang="ja-JP" altLang="en-US" dirty="0"/>
              <a:t>マウス右＋左クリック＋ドラッグ：並進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36B085-0ED6-AFBA-BCA4-B8B993CFB87F}"/>
              </a:ext>
            </a:extLst>
          </p:cNvPr>
          <p:cNvSpPr txBox="1"/>
          <p:nvPr/>
        </p:nvSpPr>
        <p:spPr>
          <a:xfrm>
            <a:off x="5437754" y="2809942"/>
            <a:ext cx="2352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キー操作）</a:t>
            </a:r>
            <a:endParaRPr kumimoji="1" lang="en-US" altLang="ja-JP" dirty="0"/>
          </a:p>
          <a:p>
            <a:r>
              <a:rPr lang="en-US" altLang="ja-JP" dirty="0"/>
              <a:t>s:</a:t>
            </a:r>
            <a:r>
              <a:rPr lang="ja-JP" altLang="en-US" dirty="0"/>
              <a:t>アニメ</a:t>
            </a:r>
            <a:r>
              <a:rPr lang="en-US" altLang="ja-JP" dirty="0"/>
              <a:t>stop/start</a:t>
            </a:r>
          </a:p>
          <a:p>
            <a:r>
              <a:rPr lang="en-US" altLang="ja-JP" dirty="0"/>
              <a:t>f</a:t>
            </a:r>
            <a:r>
              <a:rPr kumimoji="1" lang="en-US" altLang="ja-JP" dirty="0"/>
              <a:t>:</a:t>
            </a:r>
            <a:r>
              <a:rPr kumimoji="1" lang="ja-JP" altLang="en-US" dirty="0"/>
              <a:t>コマ送り</a:t>
            </a:r>
            <a:endParaRPr kumimoji="1" lang="en-US" altLang="ja-JP" dirty="0"/>
          </a:p>
          <a:p>
            <a:r>
              <a:rPr lang="en-US" altLang="ja-JP" dirty="0"/>
              <a:t>b:</a:t>
            </a:r>
            <a:r>
              <a:rPr lang="ja-JP" altLang="en-US" dirty="0"/>
              <a:t>コマ戻し</a:t>
            </a:r>
            <a:endParaRPr lang="en-US" altLang="ja-JP" dirty="0"/>
          </a:p>
          <a:p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/>
              <a:t>10</a:t>
            </a:r>
            <a:r>
              <a:rPr lang="ja-JP" altLang="en-US" dirty="0"/>
              <a:t>コマ送り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：</a:t>
            </a:r>
            <a:r>
              <a:rPr lang="en-US" altLang="ja-JP" dirty="0"/>
              <a:t>10</a:t>
            </a:r>
            <a:r>
              <a:rPr lang="ja-JP" altLang="en-US" dirty="0"/>
              <a:t>コマ戻し</a:t>
            </a:r>
            <a:endParaRPr kumimoji="1" lang="en-US" altLang="ja-JP" dirty="0"/>
          </a:p>
          <a:p>
            <a:r>
              <a:rPr kumimoji="1" lang="en-US" altLang="ja-JP" dirty="0"/>
              <a:t>q/Q</a:t>
            </a:r>
            <a:r>
              <a:rPr kumimoji="1" lang="ja-JP" altLang="en-US" dirty="0"/>
              <a:t>：終了</a:t>
            </a:r>
            <a:endParaRPr kumimoji="1" lang="en-US" altLang="ja-JP" dirty="0"/>
          </a:p>
          <a:p>
            <a:r>
              <a:rPr lang="en-US" altLang="ja-JP" dirty="0"/>
              <a:t>w</a:t>
            </a:r>
            <a:r>
              <a:rPr kumimoji="1" lang="en-US" altLang="ja-JP" dirty="0"/>
              <a:t>:</a:t>
            </a:r>
            <a:r>
              <a:rPr kumimoji="1" lang="ja-JP" altLang="en-US" dirty="0"/>
              <a:t>床面ワイヤーフレーム化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0B8B47F-4FA1-C1BD-8943-1B62928A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0" y="2365069"/>
            <a:ext cx="4248454" cy="33275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0CFE2DC-FFD3-621E-ECF6-12BA7910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40" y="96230"/>
            <a:ext cx="3548062" cy="213836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A7A15-192C-098C-831E-4728FC49DEA6}"/>
              </a:ext>
            </a:extLst>
          </p:cNvPr>
          <p:cNvSpPr txBox="1"/>
          <p:nvPr/>
        </p:nvSpPr>
        <p:spPr>
          <a:xfrm>
            <a:off x="4509247" y="407401"/>
            <a:ext cx="4437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Courier Std" panose="02070409020205020404" pitchFamily="49" charset="0"/>
              </a:rPr>
              <a:t>実行）</a:t>
            </a:r>
            <a:endParaRPr kumimoji="1" lang="en-US" altLang="ja-JP" dirty="0">
              <a:latin typeface="Courier Std" panose="02070409020205020404" pitchFamily="49" charset="0"/>
            </a:endParaRPr>
          </a:p>
          <a:p>
            <a:r>
              <a:rPr kumimoji="1" lang="en-US" altLang="ja-JP" dirty="0">
                <a:latin typeface="Courier Std" panose="02070409020205020404" pitchFamily="49" charset="0"/>
              </a:rPr>
              <a:t>$ ./animation.exe –f[filename]</a:t>
            </a:r>
          </a:p>
          <a:p>
            <a:endParaRPr kumimoji="1" lang="en-US" altLang="ja-JP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193C35F-276D-4EE6-B60F-8FDC926A2E4A}" vid="{342F861E-697A-438D-9D08-E8758C8CD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</TotalTime>
  <Words>91</Words>
  <Application>Microsoft Office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Courier Std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尚</dc:creator>
  <cp:lastModifiedBy>内藤 尚</cp:lastModifiedBy>
  <cp:revision>3</cp:revision>
  <dcterms:created xsi:type="dcterms:W3CDTF">2022-09-27T06:48:52Z</dcterms:created>
  <dcterms:modified xsi:type="dcterms:W3CDTF">2022-09-27T07:17:26Z</dcterms:modified>
</cp:coreProperties>
</file>