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2" r:id="rId2"/>
    <p:sldId id="270" r:id="rId3"/>
    <p:sldId id="269" r:id="rId4"/>
    <p:sldId id="273" r:id="rId5"/>
    <p:sldId id="274" r:id="rId6"/>
    <p:sldId id="271" r:id="rId7"/>
    <p:sldId id="268"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3399FF"/>
    <a:srgbClr val="EDF9EF"/>
    <a:srgbClr val="CCFFFF"/>
    <a:srgbClr val="FAEAF7"/>
    <a:srgbClr val="FCE0BA"/>
    <a:srgbClr val="FFFFCC"/>
    <a:srgbClr val="FFFF99"/>
    <a:srgbClr val="FFCCCC"/>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88350" autoAdjust="0"/>
  </p:normalViewPr>
  <p:slideViewPr>
    <p:cSldViewPr snapToGrid="0">
      <p:cViewPr varScale="1">
        <p:scale>
          <a:sx n="80" d="100"/>
          <a:sy n="80" d="100"/>
        </p:scale>
        <p:origin x="1053"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36D784-93B3-42F9-B226-5F72388A9955}" type="datetimeFigureOut">
              <a:rPr kumimoji="1" lang="ja-JP" altLang="en-US" smtClean="0"/>
              <a:t>2017/7/14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CFB087-6D05-4BC4-8975-50E0B1D6B363}" type="slidenum">
              <a:rPr kumimoji="1" lang="ja-JP" altLang="en-US" smtClean="0"/>
              <a:t>‹#›</a:t>
            </a:fld>
            <a:endParaRPr kumimoji="1" lang="ja-JP" altLang="en-US"/>
          </a:p>
        </p:txBody>
      </p:sp>
    </p:spTree>
    <p:extLst>
      <p:ext uri="{BB962C8B-B14F-4D97-AF65-F5344CB8AC3E}">
        <p14:creationId xmlns:p14="http://schemas.microsoft.com/office/powerpoint/2010/main" val="375034928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403E19A-B86C-48E7-BFC4-139AE9FD1354}" type="datetimeFigureOut">
              <a:rPr kumimoji="1" lang="ja-JP" altLang="en-US" smtClean="0"/>
              <a:t>2017/7/14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DD388F-241D-4C29-A3C2-8B2DC77312E9}" type="slidenum">
              <a:rPr kumimoji="1" lang="ja-JP" altLang="en-US" smtClean="0"/>
              <a:t>‹#›</a:t>
            </a:fld>
            <a:endParaRPr kumimoji="1" lang="ja-JP" altLang="en-US"/>
          </a:p>
        </p:txBody>
      </p:sp>
    </p:spTree>
    <p:extLst>
      <p:ext uri="{BB962C8B-B14F-4D97-AF65-F5344CB8AC3E}">
        <p14:creationId xmlns:p14="http://schemas.microsoft.com/office/powerpoint/2010/main" val="1077317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403E19A-B86C-48E7-BFC4-139AE9FD1354}" type="datetimeFigureOut">
              <a:rPr kumimoji="1" lang="ja-JP" altLang="en-US" smtClean="0"/>
              <a:t>2017/7/14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DD388F-241D-4C29-A3C2-8B2DC77312E9}" type="slidenum">
              <a:rPr kumimoji="1" lang="ja-JP" altLang="en-US" smtClean="0"/>
              <a:t>‹#›</a:t>
            </a:fld>
            <a:endParaRPr kumimoji="1" lang="ja-JP" altLang="en-US"/>
          </a:p>
        </p:txBody>
      </p:sp>
    </p:spTree>
    <p:extLst>
      <p:ext uri="{BB962C8B-B14F-4D97-AF65-F5344CB8AC3E}">
        <p14:creationId xmlns:p14="http://schemas.microsoft.com/office/powerpoint/2010/main" val="293814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403E19A-B86C-48E7-BFC4-139AE9FD1354}" type="datetimeFigureOut">
              <a:rPr kumimoji="1" lang="ja-JP" altLang="en-US" smtClean="0"/>
              <a:t>2017/7/14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DD388F-241D-4C29-A3C2-8B2DC77312E9}" type="slidenum">
              <a:rPr kumimoji="1" lang="ja-JP" altLang="en-US" smtClean="0"/>
              <a:t>‹#›</a:t>
            </a:fld>
            <a:endParaRPr kumimoji="1" lang="ja-JP" altLang="en-US"/>
          </a:p>
        </p:txBody>
      </p:sp>
    </p:spTree>
    <p:extLst>
      <p:ext uri="{BB962C8B-B14F-4D97-AF65-F5344CB8AC3E}">
        <p14:creationId xmlns:p14="http://schemas.microsoft.com/office/powerpoint/2010/main" val="374081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403E19A-B86C-48E7-BFC4-139AE9FD1354}" type="datetimeFigureOut">
              <a:rPr kumimoji="1" lang="ja-JP" altLang="en-US" smtClean="0"/>
              <a:t>2017/7/14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DD388F-241D-4C29-A3C2-8B2DC77312E9}" type="slidenum">
              <a:rPr kumimoji="1" lang="ja-JP" altLang="en-US" smtClean="0"/>
              <a:t>‹#›</a:t>
            </a:fld>
            <a:endParaRPr kumimoji="1" lang="ja-JP" altLang="en-US"/>
          </a:p>
        </p:txBody>
      </p:sp>
    </p:spTree>
    <p:extLst>
      <p:ext uri="{BB962C8B-B14F-4D97-AF65-F5344CB8AC3E}">
        <p14:creationId xmlns:p14="http://schemas.microsoft.com/office/powerpoint/2010/main" val="126561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3403E19A-B86C-48E7-BFC4-139AE9FD1354}" type="datetimeFigureOut">
              <a:rPr kumimoji="1" lang="ja-JP" altLang="en-US" smtClean="0"/>
              <a:t>2017/7/14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DD388F-241D-4C29-A3C2-8B2DC77312E9}" type="slidenum">
              <a:rPr kumimoji="1" lang="ja-JP" altLang="en-US" smtClean="0"/>
              <a:t>‹#›</a:t>
            </a:fld>
            <a:endParaRPr kumimoji="1" lang="ja-JP" altLang="en-US"/>
          </a:p>
        </p:txBody>
      </p:sp>
    </p:spTree>
    <p:extLst>
      <p:ext uri="{BB962C8B-B14F-4D97-AF65-F5344CB8AC3E}">
        <p14:creationId xmlns:p14="http://schemas.microsoft.com/office/powerpoint/2010/main" val="28852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403E19A-B86C-48E7-BFC4-139AE9FD1354}" type="datetimeFigureOut">
              <a:rPr kumimoji="1" lang="ja-JP" altLang="en-US" smtClean="0"/>
              <a:t>2017/7/14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CDD388F-241D-4C29-A3C2-8B2DC77312E9}" type="slidenum">
              <a:rPr kumimoji="1" lang="ja-JP" altLang="en-US" smtClean="0"/>
              <a:t>‹#›</a:t>
            </a:fld>
            <a:endParaRPr kumimoji="1" lang="ja-JP" altLang="en-US"/>
          </a:p>
        </p:txBody>
      </p:sp>
    </p:spTree>
    <p:extLst>
      <p:ext uri="{BB962C8B-B14F-4D97-AF65-F5344CB8AC3E}">
        <p14:creationId xmlns:p14="http://schemas.microsoft.com/office/powerpoint/2010/main" val="2997856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3403E19A-B86C-48E7-BFC4-139AE9FD1354}" type="datetimeFigureOut">
              <a:rPr kumimoji="1" lang="ja-JP" altLang="en-US" smtClean="0"/>
              <a:t>2017/7/14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CDD388F-241D-4C29-A3C2-8B2DC77312E9}" type="slidenum">
              <a:rPr kumimoji="1" lang="ja-JP" altLang="en-US" smtClean="0"/>
              <a:t>‹#›</a:t>
            </a:fld>
            <a:endParaRPr kumimoji="1" lang="ja-JP" altLang="en-US"/>
          </a:p>
        </p:txBody>
      </p:sp>
    </p:spTree>
    <p:extLst>
      <p:ext uri="{BB962C8B-B14F-4D97-AF65-F5344CB8AC3E}">
        <p14:creationId xmlns:p14="http://schemas.microsoft.com/office/powerpoint/2010/main" val="3419406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3403E19A-B86C-48E7-BFC4-139AE9FD1354}" type="datetimeFigureOut">
              <a:rPr kumimoji="1" lang="ja-JP" altLang="en-US" smtClean="0"/>
              <a:t>2017/7/14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CDD388F-241D-4C29-A3C2-8B2DC77312E9}" type="slidenum">
              <a:rPr kumimoji="1" lang="ja-JP" altLang="en-US" smtClean="0"/>
              <a:t>‹#›</a:t>
            </a:fld>
            <a:endParaRPr kumimoji="1" lang="ja-JP" altLang="en-US"/>
          </a:p>
        </p:txBody>
      </p:sp>
    </p:spTree>
    <p:extLst>
      <p:ext uri="{BB962C8B-B14F-4D97-AF65-F5344CB8AC3E}">
        <p14:creationId xmlns:p14="http://schemas.microsoft.com/office/powerpoint/2010/main" val="407032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403E19A-B86C-48E7-BFC4-139AE9FD1354}" type="datetimeFigureOut">
              <a:rPr kumimoji="1" lang="ja-JP" altLang="en-US" smtClean="0"/>
              <a:t>2017/7/14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CDD388F-241D-4C29-A3C2-8B2DC77312E9}" type="slidenum">
              <a:rPr kumimoji="1" lang="ja-JP" altLang="en-US" smtClean="0"/>
              <a:t>‹#›</a:t>
            </a:fld>
            <a:endParaRPr kumimoji="1" lang="ja-JP" altLang="en-US"/>
          </a:p>
        </p:txBody>
      </p:sp>
    </p:spTree>
    <p:extLst>
      <p:ext uri="{BB962C8B-B14F-4D97-AF65-F5344CB8AC3E}">
        <p14:creationId xmlns:p14="http://schemas.microsoft.com/office/powerpoint/2010/main" val="2325063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403E19A-B86C-48E7-BFC4-139AE9FD1354}" type="datetimeFigureOut">
              <a:rPr kumimoji="1" lang="ja-JP" altLang="en-US" smtClean="0"/>
              <a:t>2017/7/14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CDD388F-241D-4C29-A3C2-8B2DC77312E9}" type="slidenum">
              <a:rPr kumimoji="1" lang="ja-JP" altLang="en-US" smtClean="0"/>
              <a:t>‹#›</a:t>
            </a:fld>
            <a:endParaRPr kumimoji="1" lang="ja-JP" altLang="en-US"/>
          </a:p>
        </p:txBody>
      </p:sp>
    </p:spTree>
    <p:extLst>
      <p:ext uri="{BB962C8B-B14F-4D97-AF65-F5344CB8AC3E}">
        <p14:creationId xmlns:p14="http://schemas.microsoft.com/office/powerpoint/2010/main" val="4186248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403E19A-B86C-48E7-BFC4-139AE9FD1354}" type="datetimeFigureOut">
              <a:rPr kumimoji="1" lang="ja-JP" altLang="en-US" smtClean="0"/>
              <a:t>2017/7/14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CDD388F-241D-4C29-A3C2-8B2DC77312E9}" type="slidenum">
              <a:rPr kumimoji="1" lang="ja-JP" altLang="en-US" smtClean="0"/>
              <a:t>‹#›</a:t>
            </a:fld>
            <a:endParaRPr kumimoji="1" lang="ja-JP" altLang="en-US"/>
          </a:p>
        </p:txBody>
      </p:sp>
    </p:spTree>
    <p:extLst>
      <p:ext uri="{BB962C8B-B14F-4D97-AF65-F5344CB8AC3E}">
        <p14:creationId xmlns:p14="http://schemas.microsoft.com/office/powerpoint/2010/main" val="271334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198474"/>
            <a:ext cx="8229600" cy="68757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077434"/>
            <a:ext cx="8229600" cy="504873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3E19A-B86C-48E7-BFC4-139AE9FD1354}" type="datetimeFigureOut">
              <a:rPr kumimoji="1" lang="ja-JP" altLang="en-US" smtClean="0"/>
              <a:t>2017/7/14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D388F-241D-4C29-A3C2-8B2DC77312E9}" type="slidenum">
              <a:rPr kumimoji="1" lang="ja-JP" altLang="en-US" smtClean="0"/>
              <a:t>‹#›</a:t>
            </a:fld>
            <a:endParaRPr kumimoji="1" lang="ja-JP" altLang="en-US"/>
          </a:p>
        </p:txBody>
      </p:sp>
    </p:spTree>
    <p:extLst>
      <p:ext uri="{BB962C8B-B14F-4D97-AF65-F5344CB8AC3E}">
        <p14:creationId xmlns:p14="http://schemas.microsoft.com/office/powerpoint/2010/main" val="3846758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457200" y="1077434"/>
            <a:ext cx="8229600" cy="5705860"/>
          </a:xfrm>
        </p:spPr>
        <p:txBody>
          <a:bodyPr>
            <a:normAutofit/>
          </a:bodyPr>
          <a:lstStyle/>
          <a:p>
            <a:r>
              <a:rPr lang="ja-JP" altLang="en-US" dirty="0" smtClean="0"/>
              <a:t>前提となる話 </a:t>
            </a:r>
            <a:r>
              <a:rPr lang="en-US" altLang="ja-JP" dirty="0" smtClean="0"/>
              <a:t>(1</a:t>
            </a:r>
            <a:r>
              <a:rPr lang="ja-JP" altLang="en-US" dirty="0" smtClean="0"/>
              <a:t>節では省略，詳しい中身の節で触れる</a:t>
            </a:r>
            <a:r>
              <a:rPr lang="en-US" altLang="ja-JP" dirty="0" smtClean="0"/>
              <a:t>)</a:t>
            </a:r>
          </a:p>
          <a:p>
            <a:pPr lvl="1"/>
            <a:r>
              <a:rPr kumimoji="1" lang="ja-JP" altLang="en-US" dirty="0" smtClean="0"/>
              <a:t>レイヤアクティベーションとサービス実現のプログラムが並列実行</a:t>
            </a:r>
            <a:endParaRPr kumimoji="1" lang="en-US" altLang="ja-JP" dirty="0"/>
          </a:p>
          <a:p>
            <a:r>
              <a:rPr lang="ja-JP" altLang="en-US" dirty="0" smtClean="0"/>
              <a:t>論文で解決したい問題</a:t>
            </a:r>
            <a:endParaRPr lang="en-US" altLang="ja-JP" dirty="0" smtClean="0"/>
          </a:p>
          <a:p>
            <a:pPr lvl="1"/>
            <a:r>
              <a:rPr lang="ja-JP" altLang="en-US" dirty="0"/>
              <a:t>レイヤアクティベーション完了に時間が</a:t>
            </a:r>
            <a:r>
              <a:rPr lang="ja-JP" altLang="en-US" dirty="0" smtClean="0"/>
              <a:t>かかる</a:t>
            </a:r>
            <a:endParaRPr lang="en-US" altLang="ja-JP" dirty="0"/>
          </a:p>
          <a:p>
            <a:pPr lvl="1"/>
            <a:r>
              <a:rPr lang="ja-JP" altLang="en-US" dirty="0" smtClean="0"/>
              <a:t>上記により，同時に複数のアクティベーションが起こりうる</a:t>
            </a:r>
            <a:r>
              <a:rPr lang="en-US" altLang="ja-JP" dirty="0"/>
              <a:t/>
            </a:r>
            <a:br>
              <a:rPr lang="en-US" altLang="ja-JP" dirty="0"/>
            </a:br>
            <a:r>
              <a:rPr lang="ja-JP" altLang="en-US" dirty="0" smtClean="0"/>
              <a:t>⇒ タスク周期を守れなくなる</a:t>
            </a:r>
            <a:endParaRPr lang="en-US" altLang="ja-JP" dirty="0" smtClean="0"/>
          </a:p>
          <a:p>
            <a:r>
              <a:rPr kumimoji="1" lang="ja-JP" altLang="en-US" dirty="0" smtClean="0"/>
              <a:t>提案内容</a:t>
            </a:r>
            <a:endParaRPr lang="en-US" altLang="ja-JP" dirty="0"/>
          </a:p>
          <a:p>
            <a:pPr lvl="1"/>
            <a:r>
              <a:rPr lang="ja-JP" altLang="en-US" dirty="0"/>
              <a:t>レイヤスケジューラを提供する</a:t>
            </a:r>
            <a:r>
              <a:rPr lang="en-US" altLang="ja-JP" dirty="0"/>
              <a:t>COP</a:t>
            </a:r>
            <a:r>
              <a:rPr lang="ja-JP" altLang="en-US" dirty="0"/>
              <a:t>フレームワークの</a:t>
            </a:r>
            <a:r>
              <a:rPr lang="ja-JP" altLang="en-US" dirty="0" smtClean="0"/>
              <a:t>提案</a:t>
            </a:r>
            <a:endParaRPr lang="en-US" altLang="ja-JP" dirty="0" smtClean="0"/>
          </a:p>
          <a:p>
            <a:pPr lvl="1"/>
            <a:r>
              <a:rPr lang="ja-JP" altLang="en-US" dirty="0"/>
              <a:t>レイヤスケジューラは優先順位に基づいてアクティベーションを行う</a:t>
            </a:r>
            <a:endParaRPr kumimoji="1" lang="en-US" altLang="ja-JP" dirty="0" smtClean="0"/>
          </a:p>
          <a:p>
            <a:r>
              <a:rPr kumimoji="1" lang="ja-JP" altLang="en-US" dirty="0" smtClean="0"/>
              <a:t>実装上の工夫</a:t>
            </a:r>
            <a:endParaRPr kumimoji="1" lang="en-US" altLang="ja-JP" dirty="0" smtClean="0"/>
          </a:p>
          <a:p>
            <a:pPr lvl="1"/>
            <a:r>
              <a:rPr lang="ja-JP" altLang="en-US" dirty="0"/>
              <a:t>アクティベーション</a:t>
            </a:r>
            <a:r>
              <a:rPr lang="ja-JP" altLang="en-US" dirty="0" smtClean="0"/>
              <a:t>中断時の情報確保やタイミングの問題</a:t>
            </a:r>
            <a:endParaRPr lang="en-US" altLang="ja-JP" dirty="0" smtClean="0"/>
          </a:p>
          <a:p>
            <a:pPr lvl="1"/>
            <a:r>
              <a:rPr kumimoji="1" lang="ja-JP" altLang="en-US" dirty="0" smtClean="0"/>
              <a:t>メソッドディスパッチなど，</a:t>
            </a:r>
            <a:r>
              <a:rPr kumimoji="1" lang="en-US" altLang="ja-JP" dirty="0" smtClean="0"/>
              <a:t>COP</a:t>
            </a:r>
            <a:r>
              <a:rPr kumimoji="1" lang="ja-JP" altLang="en-US" dirty="0" smtClean="0"/>
              <a:t>のための実行時間の問題</a:t>
            </a:r>
            <a:endParaRPr kumimoji="1" lang="en-US" altLang="ja-JP" dirty="0" smtClean="0"/>
          </a:p>
          <a:p>
            <a:r>
              <a:rPr lang="ja-JP" altLang="en-US" dirty="0" smtClean="0"/>
              <a:t>評価</a:t>
            </a:r>
            <a:endParaRPr lang="en-US" altLang="ja-JP" dirty="0" smtClean="0"/>
          </a:p>
          <a:p>
            <a:pPr lvl="1"/>
            <a:r>
              <a:rPr lang="en-US" altLang="ja-JP" dirty="0"/>
              <a:t>COP</a:t>
            </a:r>
            <a:r>
              <a:rPr lang="ja-JP" altLang="en-US" dirty="0"/>
              <a:t>でもタスク周期が守られる</a:t>
            </a:r>
            <a:r>
              <a:rPr lang="ja-JP" altLang="en-US" dirty="0" smtClean="0"/>
              <a:t>ことを示す</a:t>
            </a:r>
            <a:endParaRPr kumimoji="1" lang="ja-JP" altLang="en-US" dirty="0"/>
          </a:p>
        </p:txBody>
      </p:sp>
    </p:spTree>
    <p:extLst>
      <p:ext uri="{BB962C8B-B14F-4D97-AF65-F5344CB8AC3E}">
        <p14:creationId xmlns:p14="http://schemas.microsoft.com/office/powerpoint/2010/main" val="341195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前提となる話</a:t>
            </a:r>
            <a:endParaRPr kumimoji="1" lang="ja-JP" altLang="en-US" dirty="0"/>
          </a:p>
        </p:txBody>
      </p:sp>
      <p:sp>
        <p:nvSpPr>
          <p:cNvPr id="3" name="コンテンツ プレースホルダー 2"/>
          <p:cNvSpPr>
            <a:spLocks noGrp="1"/>
          </p:cNvSpPr>
          <p:nvPr>
            <p:ph idx="1"/>
          </p:nvPr>
        </p:nvSpPr>
        <p:spPr>
          <a:xfrm>
            <a:off x="457199" y="1077434"/>
            <a:ext cx="8603129" cy="5675978"/>
          </a:xfrm>
        </p:spPr>
        <p:txBody>
          <a:bodyPr>
            <a:normAutofit/>
          </a:bodyPr>
          <a:lstStyle/>
          <a:p>
            <a:r>
              <a:rPr lang="ja-JP" altLang="en-US" dirty="0" smtClean="0"/>
              <a:t>対象とする方法：</a:t>
            </a:r>
            <a:endParaRPr lang="en-US" altLang="ja-JP" dirty="0"/>
          </a:p>
          <a:p>
            <a:pPr lvl="1"/>
            <a:r>
              <a:rPr kumimoji="1" lang="ja-JP" altLang="en-US" dirty="0" smtClean="0"/>
              <a:t>レイヤアクティベーションが，サービス実現のプログラムと並行して実行される</a:t>
            </a:r>
            <a:endParaRPr kumimoji="1" lang="en-US" altLang="ja-JP" dirty="0" smtClean="0"/>
          </a:p>
          <a:p>
            <a:endParaRPr lang="en-US" altLang="ja-JP" dirty="0"/>
          </a:p>
          <a:p>
            <a:r>
              <a:rPr kumimoji="1" lang="ja-JP" altLang="en-US" dirty="0" smtClean="0"/>
              <a:t>理由：</a:t>
            </a:r>
            <a:endParaRPr lang="en-US" altLang="ja-JP" dirty="0" smtClean="0"/>
          </a:p>
          <a:p>
            <a:pPr lvl="1"/>
            <a:r>
              <a:rPr kumimoji="1" lang="ja-JP" altLang="en-US" dirty="0" smtClean="0"/>
              <a:t>組込みシステムでは，タスクの周期を守りたい</a:t>
            </a:r>
            <a:endParaRPr kumimoji="1" lang="en-US" altLang="ja-JP" dirty="0" smtClean="0"/>
          </a:p>
          <a:p>
            <a:endParaRPr kumimoji="1" lang="en-US" altLang="ja-JP" dirty="0" smtClean="0"/>
          </a:p>
          <a:p>
            <a:r>
              <a:rPr lang="ja-JP" altLang="en-US" dirty="0" smtClean="0"/>
              <a:t>サーベイ：</a:t>
            </a:r>
            <a:endParaRPr lang="en-US" altLang="ja-JP" dirty="0"/>
          </a:p>
          <a:p>
            <a:pPr lvl="1"/>
            <a:r>
              <a:rPr lang="ja-JP" altLang="en-US" dirty="0" smtClean="0"/>
              <a:t>同じ方法でアクティベーションしてる人がいないか探す</a:t>
            </a:r>
            <a:r>
              <a:rPr lang="en-US" altLang="ja-JP" dirty="0" smtClean="0"/>
              <a:t/>
            </a:r>
            <a:br>
              <a:rPr lang="en-US" altLang="ja-JP" dirty="0" smtClean="0"/>
            </a:br>
            <a:r>
              <a:rPr lang="en-US" altLang="ja-JP" dirty="0" smtClean="0"/>
              <a:t>(</a:t>
            </a:r>
            <a:r>
              <a:rPr lang="ja-JP" altLang="en-US" dirty="0" smtClean="0"/>
              <a:t>組込みの場合，上記の方法が良いという根拠</a:t>
            </a:r>
            <a:r>
              <a:rPr lang="en-US" altLang="ja-JP" dirty="0" smtClean="0"/>
              <a:t>)</a:t>
            </a:r>
          </a:p>
          <a:p>
            <a:pPr lvl="1"/>
            <a:r>
              <a:rPr kumimoji="1" lang="ja-JP" altLang="en-US" dirty="0" smtClean="0"/>
              <a:t>無ければ，こちらを提案内容とする</a:t>
            </a:r>
            <a:endParaRPr kumimoji="1" lang="en-US" altLang="ja-JP" dirty="0" smtClean="0"/>
          </a:p>
          <a:p>
            <a:pPr lvl="2"/>
            <a:r>
              <a:rPr lang="ja-JP" altLang="en-US" dirty="0" smtClean="0"/>
              <a:t>タスク</a:t>
            </a:r>
            <a:r>
              <a:rPr lang="ja-JP" altLang="en-US" dirty="0"/>
              <a:t>周期</a:t>
            </a:r>
            <a:r>
              <a:rPr lang="ja-JP" altLang="en-US" dirty="0" smtClean="0"/>
              <a:t>を守って</a:t>
            </a:r>
            <a:r>
              <a:rPr lang="en-US" altLang="ja-JP" dirty="0" smtClean="0"/>
              <a:t>COP</a:t>
            </a:r>
            <a:r>
              <a:rPr lang="ja-JP" altLang="en-US" dirty="0" smtClean="0"/>
              <a:t>を使いたい ⇒ 並列活性化の仕組みを作った</a:t>
            </a:r>
            <a:endParaRPr lang="en-US" altLang="ja-JP" dirty="0" smtClean="0"/>
          </a:p>
          <a:p>
            <a:pPr lvl="2"/>
            <a:r>
              <a:rPr kumimoji="1" lang="ja-JP" altLang="en-US" dirty="0" smtClean="0"/>
              <a:t>この場合，問題設定として実行中のメソッドの振る舞い変更をどうするかといったことを扱うと良いかもしれない</a:t>
            </a:r>
            <a:endParaRPr kumimoji="1" lang="ja-JP" altLang="en-US" dirty="0"/>
          </a:p>
        </p:txBody>
      </p:sp>
    </p:spTree>
    <p:extLst>
      <p:ext uri="{BB962C8B-B14F-4D97-AF65-F5344CB8AC3E}">
        <p14:creationId xmlns:p14="http://schemas.microsoft.com/office/powerpoint/2010/main" val="630636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論文で解決したい問題</a:t>
            </a:r>
            <a:endParaRPr kumimoji="1" lang="ja-JP" altLang="en-US" dirty="0"/>
          </a:p>
        </p:txBody>
      </p:sp>
      <p:sp>
        <p:nvSpPr>
          <p:cNvPr id="3" name="コンテンツ プレースホルダー 2"/>
          <p:cNvSpPr>
            <a:spLocks noGrp="1"/>
          </p:cNvSpPr>
          <p:nvPr>
            <p:ph idx="1"/>
          </p:nvPr>
        </p:nvSpPr>
        <p:spPr>
          <a:xfrm>
            <a:off x="457199" y="1077433"/>
            <a:ext cx="8686801" cy="5610237"/>
          </a:xfrm>
        </p:spPr>
        <p:txBody>
          <a:bodyPr/>
          <a:lstStyle/>
          <a:p>
            <a:r>
              <a:rPr lang="ja-JP" altLang="en-US" dirty="0" smtClean="0"/>
              <a:t>組込みシステムでスライド</a:t>
            </a:r>
            <a:r>
              <a:rPr lang="en-US" altLang="ja-JP" dirty="0" smtClean="0"/>
              <a:t>2</a:t>
            </a:r>
            <a:r>
              <a:rPr lang="ja-JP" altLang="en-US" dirty="0" smtClean="0"/>
              <a:t>の方法を用いる際の現象</a:t>
            </a:r>
            <a:endParaRPr lang="en-US" altLang="ja-JP" dirty="0" smtClean="0"/>
          </a:p>
          <a:p>
            <a:pPr lvl="1"/>
            <a:r>
              <a:rPr lang="ja-JP" altLang="en-US" dirty="0" smtClean="0"/>
              <a:t>物理的な操作により、</a:t>
            </a:r>
            <a:r>
              <a:rPr kumimoji="1" lang="ja-JP" altLang="en-US" dirty="0" smtClean="0"/>
              <a:t>レイヤアクティベーション完了に時間がかかりがち</a:t>
            </a:r>
            <a:endParaRPr kumimoji="1" lang="en-US" altLang="ja-JP" dirty="0" smtClean="0"/>
          </a:p>
          <a:p>
            <a:pPr lvl="1"/>
            <a:endParaRPr kumimoji="1" lang="en-US" altLang="ja-JP" dirty="0" smtClean="0"/>
          </a:p>
          <a:p>
            <a:r>
              <a:rPr kumimoji="1" lang="ja-JP" altLang="en-US" dirty="0" smtClean="0"/>
              <a:t>上記の現象により起こる問題</a:t>
            </a:r>
            <a:endParaRPr kumimoji="1" lang="en-US" altLang="ja-JP" dirty="0" smtClean="0"/>
          </a:p>
          <a:p>
            <a:pPr lvl="1"/>
            <a:r>
              <a:rPr lang="ja-JP" altLang="en-US" dirty="0" smtClean="0"/>
              <a:t>指示された順に活性化すると、</a:t>
            </a:r>
            <a:r>
              <a:rPr kumimoji="1" lang="ja-JP" altLang="en-US" dirty="0" smtClean="0"/>
              <a:t>緊急性の高いレイヤが他のレイヤに待たされる恐れがある </a:t>
            </a:r>
            <a:r>
              <a:rPr kumimoji="1" lang="en-US" altLang="ja-JP" dirty="0" smtClean="0"/>
              <a:t>(</a:t>
            </a:r>
            <a:r>
              <a:rPr kumimoji="1" lang="ja-JP" altLang="en-US" dirty="0" smtClean="0"/>
              <a:t>その結果、タスク</a:t>
            </a:r>
            <a:r>
              <a:rPr lang="ja-JP" altLang="en-US" dirty="0"/>
              <a:t>に</a:t>
            </a:r>
            <a:r>
              <a:rPr kumimoji="1" lang="ja-JP" altLang="en-US" dirty="0" smtClean="0"/>
              <a:t>求められる時間に間に合わない</a:t>
            </a:r>
            <a:r>
              <a:rPr kumimoji="1" lang="en-US" altLang="ja-JP" dirty="0" smtClean="0"/>
              <a:t>)</a:t>
            </a:r>
          </a:p>
          <a:p>
            <a:endParaRPr kumimoji="1" lang="en-US" altLang="ja-JP" dirty="0" smtClean="0"/>
          </a:p>
          <a:p>
            <a:r>
              <a:rPr kumimoji="1" lang="ja-JP" altLang="en-US" dirty="0" smtClean="0"/>
              <a:t>提案内容</a:t>
            </a:r>
            <a:endParaRPr kumimoji="1" lang="en-US" altLang="ja-JP" dirty="0" smtClean="0"/>
          </a:p>
          <a:p>
            <a:pPr lvl="1"/>
            <a:r>
              <a:rPr lang="ja-JP" altLang="en-US" dirty="0" smtClean="0"/>
              <a:t>レイヤスケジューラを提供する</a:t>
            </a:r>
            <a:r>
              <a:rPr lang="en-US" altLang="ja-JP" dirty="0" smtClean="0"/>
              <a:t>COP</a:t>
            </a:r>
            <a:r>
              <a:rPr lang="ja-JP" altLang="en-US" dirty="0" smtClean="0"/>
              <a:t>フレームワークの提案</a:t>
            </a:r>
            <a:r>
              <a:rPr lang="en-US" altLang="ja-JP" dirty="0"/>
              <a:t/>
            </a:r>
            <a:br>
              <a:rPr lang="en-US" altLang="ja-JP" dirty="0"/>
            </a:br>
            <a:r>
              <a:rPr lang="ja-JP" altLang="en-US" dirty="0" smtClean="0"/>
              <a:t>レイヤスケジューラは優先</a:t>
            </a:r>
            <a:r>
              <a:rPr lang="ja-JP" altLang="en-US" dirty="0"/>
              <a:t>順位に基づいてアクティベーションを</a:t>
            </a:r>
            <a:r>
              <a:rPr lang="ja-JP" altLang="en-US" dirty="0" smtClean="0"/>
              <a:t>行う</a:t>
            </a:r>
            <a:endParaRPr lang="en-US" altLang="ja-JP" dirty="0" smtClean="0"/>
          </a:p>
          <a:p>
            <a:pPr lvl="2"/>
            <a:r>
              <a:rPr lang="ja-JP" altLang="en-US" dirty="0" smtClean="0"/>
              <a:t>活性化の順番決定</a:t>
            </a:r>
            <a:endParaRPr lang="en-US" altLang="ja-JP" dirty="0" smtClean="0"/>
          </a:p>
          <a:p>
            <a:pPr lvl="2"/>
            <a:r>
              <a:rPr lang="ja-JP" altLang="en-US" dirty="0" smtClean="0"/>
              <a:t>低優先度レイヤの活性化の中断</a:t>
            </a:r>
            <a:endParaRPr lang="en-US" altLang="ja-JP" dirty="0" smtClean="0"/>
          </a:p>
          <a:p>
            <a:pPr lvl="1"/>
            <a:r>
              <a:rPr lang="ja-JP" altLang="en-US" dirty="0" smtClean="0"/>
              <a:t>上記を実現するためには，専用</a:t>
            </a:r>
            <a:r>
              <a:rPr lang="ja-JP" altLang="en-US" dirty="0"/>
              <a:t>の</a:t>
            </a:r>
            <a:r>
              <a:rPr lang="ja-JP" altLang="en-US" dirty="0" smtClean="0"/>
              <a:t>プログラム機構が必要で，そのため，組込み</a:t>
            </a:r>
            <a:r>
              <a:rPr lang="en-US" altLang="ja-JP" dirty="0" smtClean="0"/>
              <a:t>COP</a:t>
            </a:r>
            <a:r>
              <a:rPr lang="ja-JP" altLang="en-US" dirty="0" smtClean="0"/>
              <a:t>アプリケーションで汎用的に扱えるミドルウェアを提供する</a:t>
            </a:r>
            <a:endParaRPr kumimoji="1" lang="ja-JP" altLang="en-US" dirty="0"/>
          </a:p>
        </p:txBody>
      </p:sp>
    </p:spTree>
    <p:extLst>
      <p:ext uri="{BB962C8B-B14F-4D97-AF65-F5344CB8AC3E}">
        <p14:creationId xmlns:p14="http://schemas.microsoft.com/office/powerpoint/2010/main" val="17345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実装</a:t>
            </a:r>
            <a:r>
              <a:rPr lang="ja-JP" altLang="en-US" dirty="0"/>
              <a:t>上</a:t>
            </a:r>
            <a:r>
              <a:rPr lang="ja-JP" altLang="en-US" dirty="0" smtClean="0"/>
              <a:t>の</a:t>
            </a:r>
            <a:r>
              <a:rPr lang="ja-JP" altLang="en-US" dirty="0"/>
              <a:t>工夫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細かな問題点とその対策</a:t>
            </a:r>
            <a:endParaRPr kumimoji="1" lang="en-US" altLang="ja-JP" dirty="0" smtClean="0"/>
          </a:p>
          <a:p>
            <a:pPr lvl="1"/>
            <a:r>
              <a:rPr lang="ja-JP" altLang="en-US" dirty="0" smtClean="0"/>
              <a:t>アクティベーション中断に関して</a:t>
            </a:r>
            <a:endParaRPr lang="en-US" altLang="ja-JP" dirty="0" smtClean="0"/>
          </a:p>
          <a:p>
            <a:pPr lvl="2"/>
            <a:r>
              <a:rPr lang="ja-JP" altLang="en-US" dirty="0" smtClean="0"/>
              <a:t>中断時の情報をどうやって確保するか</a:t>
            </a:r>
            <a:endParaRPr lang="en-US" altLang="ja-JP" dirty="0" smtClean="0"/>
          </a:p>
          <a:p>
            <a:pPr lvl="3"/>
            <a:r>
              <a:rPr lang="ja-JP" altLang="en-US" dirty="0" smtClean="0"/>
              <a:t>アクティブ中，アクティブ完了などレイヤの状態ごとにキューを用意し，そこに関連情報を突っ込む</a:t>
            </a:r>
            <a:endParaRPr lang="en-US" altLang="ja-JP" dirty="0" smtClean="0"/>
          </a:p>
          <a:p>
            <a:pPr lvl="2"/>
            <a:r>
              <a:rPr lang="ja-JP" altLang="en-US" dirty="0" smtClean="0"/>
              <a:t>中断するとまずい場合があるのでは？</a:t>
            </a:r>
            <a:endParaRPr lang="en-US" altLang="ja-JP" dirty="0" smtClean="0"/>
          </a:p>
          <a:p>
            <a:pPr lvl="3"/>
            <a:r>
              <a:rPr lang="ja-JP" altLang="en-US" dirty="0" smtClean="0"/>
              <a:t>中断しても良い場所をプログラム中で記述できるようにする</a:t>
            </a:r>
            <a:endParaRPr lang="en-US" altLang="ja-JP" dirty="0" smtClean="0"/>
          </a:p>
          <a:p>
            <a:pPr lvl="1"/>
            <a:r>
              <a:rPr lang="ja-JP" altLang="en-US" dirty="0" smtClean="0"/>
              <a:t>実行時間の問題</a:t>
            </a:r>
            <a:endParaRPr lang="en-US" altLang="ja-JP" dirty="0" smtClean="0"/>
          </a:p>
          <a:p>
            <a:pPr lvl="2"/>
            <a:r>
              <a:rPr lang="ja-JP" altLang="en-US" dirty="0" smtClean="0"/>
              <a:t>メソッドディスパッチ</a:t>
            </a:r>
            <a:endParaRPr lang="en-US" altLang="ja-JP" dirty="0" smtClean="0"/>
          </a:p>
          <a:p>
            <a:pPr lvl="3"/>
            <a:r>
              <a:rPr lang="ja-JP" altLang="en-US" dirty="0" smtClean="0"/>
              <a:t>関数ポインタのテーブルを書き換える</a:t>
            </a:r>
            <a:r>
              <a:rPr lang="en-US" altLang="ja-JP" dirty="0" smtClean="0"/>
              <a:t/>
            </a:r>
            <a:br>
              <a:rPr lang="en-US" altLang="ja-JP" dirty="0" smtClean="0"/>
            </a:br>
            <a:r>
              <a:rPr lang="en-US" altLang="ja-JP" dirty="0" smtClean="0"/>
              <a:t>(</a:t>
            </a:r>
            <a:r>
              <a:rPr lang="ja-JP" altLang="en-US" dirty="0" smtClean="0"/>
              <a:t>具体的なプログラムは考え中</a:t>
            </a:r>
            <a:endParaRPr kumimoji="1" lang="en-US" altLang="ja-JP" dirty="0" smtClean="0"/>
          </a:p>
          <a:p>
            <a:endParaRPr kumimoji="1" lang="ja-JP" altLang="en-US" dirty="0"/>
          </a:p>
        </p:txBody>
      </p:sp>
    </p:spTree>
    <p:extLst>
      <p:ext uri="{BB962C8B-B14F-4D97-AF65-F5344CB8AC3E}">
        <p14:creationId xmlns:p14="http://schemas.microsoft.com/office/powerpoint/2010/main" val="191416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何を示すべきか？</a:t>
            </a:r>
            <a:endParaRPr kumimoji="1" lang="en-US" altLang="ja-JP" dirty="0" smtClean="0"/>
          </a:p>
          <a:p>
            <a:pPr lvl="1"/>
            <a:r>
              <a:rPr kumimoji="1" lang="en-US" altLang="ja-JP" dirty="0" smtClean="0"/>
              <a:t>COP</a:t>
            </a:r>
            <a:r>
              <a:rPr kumimoji="1" lang="ja-JP" altLang="en-US" dirty="0" smtClean="0"/>
              <a:t>でもタスク周期が守られること</a:t>
            </a:r>
            <a:endParaRPr kumimoji="1" lang="en-US" altLang="ja-JP" dirty="0" smtClean="0"/>
          </a:p>
          <a:p>
            <a:endParaRPr lang="en-US" altLang="ja-JP" dirty="0" smtClean="0"/>
          </a:p>
          <a:p>
            <a:r>
              <a:rPr lang="ja-JP" altLang="en-US" dirty="0" smtClean="0"/>
              <a:t>内容</a:t>
            </a:r>
            <a:endParaRPr lang="en-US" altLang="ja-JP" dirty="0" smtClean="0"/>
          </a:p>
          <a:p>
            <a:pPr lvl="1"/>
            <a:r>
              <a:rPr lang="ja-JP" altLang="en-US" dirty="0" smtClean="0"/>
              <a:t>考え</a:t>
            </a:r>
            <a:r>
              <a:rPr lang="ja-JP" altLang="en-US" dirty="0"/>
              <a:t>中</a:t>
            </a:r>
            <a:endParaRPr lang="en-US" altLang="ja-JP" dirty="0"/>
          </a:p>
          <a:p>
            <a:endParaRPr lang="en-US" altLang="ja-JP" dirty="0"/>
          </a:p>
          <a:p>
            <a:r>
              <a:rPr kumimoji="1" lang="ja-JP" altLang="en-US" dirty="0" smtClean="0"/>
              <a:t>メモ</a:t>
            </a:r>
            <a:endParaRPr kumimoji="1" lang="en-US" altLang="ja-JP" dirty="0" smtClean="0"/>
          </a:p>
          <a:p>
            <a:pPr lvl="1"/>
            <a:r>
              <a:rPr kumimoji="1" lang="ja-JP" altLang="en-US" dirty="0" smtClean="0"/>
              <a:t>レゴマインドストーム</a:t>
            </a:r>
            <a:r>
              <a:rPr lang="ja-JP" altLang="en-US" dirty="0" smtClean="0"/>
              <a:t>を例にすると</a:t>
            </a:r>
            <a:r>
              <a:rPr kumimoji="1" lang="ja-JP" altLang="en-US" dirty="0" smtClean="0"/>
              <a:t>，</a:t>
            </a:r>
            <a:r>
              <a:rPr kumimoji="1" lang="en-US" altLang="ja-JP" dirty="0" smtClean="0"/>
              <a:t>4msec</a:t>
            </a:r>
            <a:r>
              <a:rPr kumimoji="1" lang="ja-JP" altLang="en-US" dirty="0" smtClean="0"/>
              <a:t>周期といった条件設定ができる？</a:t>
            </a:r>
            <a:endParaRPr kumimoji="1" lang="en-US" altLang="ja-JP" dirty="0" smtClean="0"/>
          </a:p>
          <a:p>
            <a:pPr lvl="1"/>
            <a:endParaRPr kumimoji="1" lang="en-US" altLang="ja-JP" dirty="0" smtClean="0"/>
          </a:p>
          <a:p>
            <a:endParaRPr kumimoji="1" lang="ja-JP" altLang="en-US" dirty="0"/>
          </a:p>
        </p:txBody>
      </p:sp>
    </p:spTree>
    <p:extLst>
      <p:ext uri="{BB962C8B-B14F-4D97-AF65-F5344CB8AC3E}">
        <p14:creationId xmlns:p14="http://schemas.microsoft.com/office/powerpoint/2010/main" val="50094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これ以降メモ</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54093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作る前に決めないといけないこと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論文で解決したい問題</a:t>
            </a:r>
            <a:endParaRPr kumimoji="1" lang="en-US" altLang="ja-JP" dirty="0" smtClean="0"/>
          </a:p>
          <a:p>
            <a:r>
              <a:rPr lang="ja-JP" altLang="en-US" dirty="0" smtClean="0"/>
              <a:t>そのための</a:t>
            </a:r>
            <a:r>
              <a:rPr lang="ja-JP" altLang="en-US" dirty="0"/>
              <a:t>仕組</a:t>
            </a:r>
            <a:r>
              <a:rPr lang="ja-JP" altLang="en-US" dirty="0" smtClean="0"/>
              <a:t>みをどうするか？</a:t>
            </a:r>
            <a:endParaRPr lang="en-US" altLang="ja-JP" dirty="0" smtClean="0"/>
          </a:p>
          <a:p>
            <a:r>
              <a:rPr kumimoji="1" lang="ja-JP" altLang="en-US" dirty="0" smtClean="0"/>
              <a:t>評価内容</a:t>
            </a:r>
            <a:endParaRPr kumimoji="1" lang="en-US" altLang="ja-JP" dirty="0" smtClean="0"/>
          </a:p>
          <a:p>
            <a:endParaRPr lang="en-US" altLang="ja-JP" dirty="0"/>
          </a:p>
          <a:p>
            <a:r>
              <a:rPr lang="ja-JP" altLang="en-US" dirty="0" smtClean="0"/>
              <a:t>主張する内容</a:t>
            </a:r>
            <a:endParaRPr lang="en-US" altLang="ja-JP" dirty="0" smtClean="0"/>
          </a:p>
          <a:p>
            <a:pPr lvl="1"/>
            <a:r>
              <a:rPr kumimoji="1" lang="ja-JP" altLang="en-US" dirty="0" smtClean="0"/>
              <a:t>レイヤスケジューラ</a:t>
            </a:r>
            <a:endParaRPr kumimoji="1" lang="ja-JP" altLang="en-US" dirty="0"/>
          </a:p>
        </p:txBody>
      </p:sp>
    </p:spTree>
    <p:extLst>
      <p:ext uri="{BB962C8B-B14F-4D97-AF65-F5344CB8AC3E}">
        <p14:creationId xmlns:p14="http://schemas.microsoft.com/office/powerpoint/2010/main" val="11131723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38100">
          <a:solidFill>
            <a:srgbClr val="66CCFF"/>
          </a:solidFill>
        </a:ln>
        <a:effectLst/>
      </a:spPr>
      <a:bodyPr wrap="square">
        <a:spAutoFit/>
      </a:bodyPr>
      <a:lstStyle>
        <a:defPPr>
          <a:defRPr sz="1600" dirty="0">
            <a:solidFill>
              <a:srgbClr val="0070C0"/>
            </a:solidFill>
            <a:latin typeface="Arial" panose="020B0604020202020204" pitchFamily="34" charset="0"/>
            <a:cs typeface="Arial" panose="020B0604020202020204" pitchFamily="34" charset="0"/>
          </a:defRPr>
        </a:defPPr>
      </a:lst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48997</TotalTime>
  <Words>317</Words>
  <Application>Microsoft Office PowerPoint</Application>
  <PresentationFormat>画面に合わせる (4:3)</PresentationFormat>
  <Paragraphs>65</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ＭＳ Ｐゴシック</vt:lpstr>
      <vt:lpstr>Arial</vt:lpstr>
      <vt:lpstr>Calibri</vt:lpstr>
      <vt:lpstr>Office ​​テーマ</vt:lpstr>
      <vt:lpstr>目次</vt:lpstr>
      <vt:lpstr>前提となる話</vt:lpstr>
      <vt:lpstr>論文で解決したい問題</vt:lpstr>
      <vt:lpstr>実装上の工夫</vt:lpstr>
      <vt:lpstr>評価</vt:lpstr>
      <vt:lpstr>これ以降メモ</vt:lpstr>
      <vt:lpstr>作る前に決めないといけないこと</vt:lpstr>
    </vt:vector>
  </TitlesOfParts>
  <Company>MouseComputer 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Ikuta</dc:creator>
  <cp:lastModifiedBy>谷川郁太</cp:lastModifiedBy>
  <cp:revision>828</cp:revision>
  <dcterms:created xsi:type="dcterms:W3CDTF">2014-11-06T09:08:11Z</dcterms:created>
  <dcterms:modified xsi:type="dcterms:W3CDTF">2017-07-14T05:31:51Z</dcterms:modified>
</cp:coreProperties>
</file>