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1"/>
    <p:restoredTop sz="94646"/>
  </p:normalViewPr>
  <p:slideViewPr>
    <p:cSldViewPr snapToGrid="0" snapToObjects="1">
      <p:cViewPr>
        <p:scale>
          <a:sx n="127" d="100"/>
          <a:sy n="127" d="100"/>
        </p:scale>
        <p:origin x="-2000" y="-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DD767-E37F-8A43-B215-50F03AF2F6E5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B6E3B-2022-9F48-8B4A-51A34B6BB5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1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BB6E3B-2022-9F48-8B4A-51A34B6BB55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8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3E38CD-352C-D64E-ACFB-ACCAFF00E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6936DE2-0AF0-2B41-A30B-7E9C9FE6A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B4A979-FBB4-0644-89BA-89A2A84E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FF055-F7E4-8C4D-86B8-BAC6F8F7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7306A3-FEFD-A34F-B69D-1AEDAABB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93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A45BF-C06A-B442-8289-6DFD4DB6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ACCBDA-CAC3-2942-9990-483A78382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9C432C-9987-AE41-BE21-D9526272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6C5AB9-7B6B-5244-AF21-8990C3EB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09027-E408-1346-A952-66D88FA0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57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36F844-CF7F-D647-A6CB-77F0EBB6E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240B69-B5D4-F045-8869-F8D7F5983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A66C1-65CC-B142-9EB0-092A7C9B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94860A-CAE3-3440-927B-6FFE3D5E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60415-6EEC-1144-98EB-D9B389E3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002E0-1603-C843-9F0B-709078A4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C38CE1-D9CA-E64A-BB36-4541B729D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2D4561-A5C7-5942-8F13-7D13797E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D51176-7517-9041-BD1C-F6346010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652E2-1228-7348-B8EC-4F78DD3E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926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90A8B-FE2A-1B47-BA1F-02CB82A7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3E7105-6938-7B4B-A42E-A8A973090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4E9F07-1C78-4043-B6D2-828766181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2FEEB-D5F3-4943-B686-318D362B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656785-42DB-6440-AAD7-09223D52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786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8CE26B-F469-584A-AE74-7EFA132C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FF9894-0348-D940-B2EE-4DCA264C4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1CBA83-0149-044A-819A-7A56175F2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F2078-2E9A-2247-8F7D-E710F6AB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4D8556-FEF1-6743-8D63-D045D0C4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99F8CA-670C-DE49-9A3D-A45590D7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84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FB525-E19E-8E4F-8DC9-47FAB266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C49D9-4BB2-DD41-9BDB-ABCE43BF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5EF806-B472-DC40-BC6F-A1F69062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0388C3-1E2B-2949-9688-A1BB5EFB7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EC2177-32DC-4541-B36A-5F5FC0F7E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633FB1-F2A0-8C40-96FD-341209F6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BFA839-C43B-E54D-82F7-42A5B552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A78434-6FBD-D143-959E-4B4E83FC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9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DB6C1-5A3B-054A-A4E2-AFA8B6EBA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4E618-6CBB-4E46-BD38-7B7AC5C8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D4536D0-6330-2A4F-97EF-D2C0997C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B1510F-E28E-D744-B7F8-E24ABF7F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71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77B6AE-E482-194D-BCDA-786674CD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AF36B3-AFE3-0246-BB6B-EE5A4D109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560C7-4F86-0046-96C3-5D2A37EB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00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21387-177E-D24F-BBD2-E577361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CC6517-F172-5C49-827F-1839EACD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EA9BD4-6AEF-BF48-AA7E-FAA41B6BF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D7A84E-968A-2F43-9B2D-1507223E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8ED1DB-4060-5046-A0BC-E9882FA0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C36CB9-7130-1B4D-BEA2-ECF3BF189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63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DC0EB4-CB5B-3D42-A1C1-0AB146F9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6BA2AB-1E79-144D-AF22-0669490B6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E0ADCBF-C2C0-8B44-9D5D-01E6B5391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C9E81-EDE0-E84B-A21A-AD608618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08A250-4268-9145-99B7-BDAC1C32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7C258B-D7F0-444F-909B-D138E006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55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744FC7-0909-2D49-A1A7-229AFF1F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EA6352-292C-EA45-9EE2-66905308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4F630-3351-EA48-A8C3-6BF90779B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28ED1-882E-EE48-8BCE-2CC78510EFE8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ECDCD4-DDE5-6F44-BCE9-2E5AFDD01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D62792-74B5-D841-B214-B3689D697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1E149-C9B1-444A-9C99-03AC35BD5C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27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B39E0BD-F59D-2A43-93B2-9B501B945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41590"/>
              </p:ext>
            </p:extLst>
          </p:nvPr>
        </p:nvGraphicFramePr>
        <p:xfrm>
          <a:off x="3917950" y="3621562"/>
          <a:ext cx="4356100" cy="76962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58000159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951094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8495317"/>
                    </a:ext>
                  </a:extLst>
                </a:gridCol>
              </a:tblGrid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CMU-SEI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proposed 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148793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precision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0.1455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0.0381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75985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recall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0.1239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33616"/>
                  </a:ext>
                </a:extLst>
              </a:tr>
              <a:tr h="1752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F1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0.1338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0.044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739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88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Macintosh PowerPoint</Application>
  <PresentationFormat>ワイド画面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1</cp:revision>
  <dcterms:created xsi:type="dcterms:W3CDTF">2019-10-09T05:16:50Z</dcterms:created>
  <dcterms:modified xsi:type="dcterms:W3CDTF">2019-10-09T05:20:15Z</dcterms:modified>
</cp:coreProperties>
</file>