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/>
    <p:restoredTop sz="94662"/>
  </p:normalViewPr>
  <p:slideViewPr>
    <p:cSldViewPr snapToGrid="0" snapToObjects="1">
      <p:cViewPr>
        <p:scale>
          <a:sx n="166" d="100"/>
          <a:sy n="166" d="100"/>
        </p:scale>
        <p:origin x="-1848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D767-E37F-8A43-B215-50F03AF2F6E5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B6E3B-2022-9F48-8B4A-51A34B6BB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B6E3B-2022-9F48-8B4A-51A34B6BB5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E38CD-352C-D64E-ACFB-ACCAFF00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36DE2-0AF0-2B41-A30B-7E9C9FE6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A979-FBB4-0644-89BA-89A2A84E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FF055-F7E4-8C4D-86B8-BAC6F8F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306A3-FEFD-A34F-B69D-1AEDAAB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A45BF-C06A-B442-8289-6DFD4DB6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CCBDA-CAC3-2942-9990-483A7838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C432C-9987-AE41-BE21-D952627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C5AB9-7B6B-5244-AF21-8990C3E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09027-E408-1346-A952-66D88FA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36F844-CF7F-D647-A6CB-77F0EBB6E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240B69-B5D4-F045-8869-F8D7F598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66C1-65CC-B142-9EB0-092A7C9B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4860A-CAE3-3440-927B-6FFE3D5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60415-6EEC-1144-98EB-D9B389E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02E0-1603-C843-9F0B-709078A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38CE1-D9CA-E64A-BB36-4541B72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561-A5C7-5942-8F13-7D13797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51176-7517-9041-BD1C-F6346010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652E2-1228-7348-B8EC-4F78DD3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0A8B-FE2A-1B47-BA1F-02CB82A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E7105-6938-7B4B-A42E-A8A97309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9F07-1C78-4043-B6D2-8287661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2FEEB-D5F3-4943-B686-318D362B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56785-42DB-6440-AAD7-09223D5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CE26B-F469-584A-AE74-7EFA132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F9894-0348-D940-B2EE-4DCA264C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CBA83-0149-044A-819A-7A56175F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2078-2E9A-2247-8F7D-E710F6A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4D8556-FEF1-6743-8D63-D045D0C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99F8CA-670C-DE49-9A3D-A45590D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FB525-E19E-8E4F-8DC9-47FAB266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C49D9-4BB2-DD41-9BDB-ABCE43BF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EF806-B472-DC40-BC6F-A1F69062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0388C3-1E2B-2949-9688-A1BB5EFB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C2177-32DC-4541-B36A-5F5FC0F7E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633FB1-F2A0-8C40-96FD-341209F6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BFA839-C43B-E54D-82F7-42A5B5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78434-6FBD-D143-959E-4B4E83F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B6C1-5A3B-054A-A4E2-AFA8B6EB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4E618-6CBB-4E46-BD38-7B7AC5C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4536D0-6330-2A4F-97EF-D2C0997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B1510F-E28E-D744-B7F8-E24ABF7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7B6AE-E482-194D-BCDA-786674CD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AF36B3-AFE3-0246-BB6B-EE5A4D1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560C7-4F86-0046-96C3-5D2A37EB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1387-177E-D24F-BBD2-E577361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C6517-F172-5C49-827F-1839EACD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EA9BD4-6AEF-BF48-AA7E-FAA41B6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7A84E-968A-2F43-9B2D-1507223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8ED1DB-4060-5046-A0BC-E9882FA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36CB9-7130-1B4D-BEA2-ECF3BF1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6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C0EB4-CB5B-3D42-A1C1-0AB146F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6BA2AB-1E79-144D-AF22-0669490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ADCBF-C2C0-8B44-9D5D-01E6B53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C9E81-EDE0-E84B-A21A-AD608618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8A250-4268-9145-99B7-BDAC1C3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C258B-D7F0-444F-909B-D138E006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744FC7-0909-2D49-A1A7-229AFF1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A6352-292C-EA45-9EE2-66905308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4F630-3351-EA48-A8C3-6BF90779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ED1-882E-EE48-8BCE-2CC78510EFE8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DCD4-DDE5-6F44-BCE9-2E5AFDD0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62792-74B5-D841-B214-B3689D69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39E0BD-F59D-2A43-93B2-9B501B945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590"/>
              </p:ext>
            </p:extLst>
          </p:nvPr>
        </p:nvGraphicFramePr>
        <p:xfrm>
          <a:off x="3917950" y="3621562"/>
          <a:ext cx="4356100" cy="7696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BF77650-C55E-D647-9DDD-389E6830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81532"/>
              </p:ext>
            </p:extLst>
          </p:nvPr>
        </p:nvGraphicFramePr>
        <p:xfrm>
          <a:off x="1035050" y="190579"/>
          <a:ext cx="4127500" cy="2806700"/>
        </p:xfrm>
        <a:graphic>
          <a:graphicData uri="http://schemas.openxmlformats.org/drawingml/2006/table">
            <a:tbl>
              <a:tblPr/>
              <a:tblGrid>
                <a:gridCol w="2234937">
                  <a:extLst>
                    <a:ext uri="{9D8B030D-6E8A-4147-A177-3AD203B41FA5}">
                      <a16:colId xmlns:a16="http://schemas.microsoft.com/office/drawing/2014/main" val="659977193"/>
                    </a:ext>
                  </a:extLst>
                </a:gridCol>
                <a:gridCol w="1892563">
                  <a:extLst>
                    <a:ext uri="{9D8B030D-6E8A-4147-A177-3AD203B41FA5}">
                      <a16:colId xmlns:a16="http://schemas.microsoft.com/office/drawing/2014/main" val="203581851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After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408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| get|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nojoumal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712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put| nojoumal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put|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75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chek| start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chek| 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33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sb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sb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62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stop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379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reserved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6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abort| handle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abort| handle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368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get| create| access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create| access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1173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metadata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metadata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46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super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8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7ABC7D9-9065-1B42-8D08-57FE5CBE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19343"/>
              </p:ext>
            </p:extLst>
          </p:nvPr>
        </p:nvGraphicFramePr>
        <p:xfrm>
          <a:off x="4005035" y="2068534"/>
          <a:ext cx="4443225" cy="2901315"/>
        </p:xfrm>
        <a:graphic>
          <a:graphicData uri="http://schemas.openxmlformats.org/drawingml/2006/table">
            <a:tbl>
              <a:tblPr/>
              <a:tblGrid>
                <a:gridCol w="2176273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829057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437895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53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468879"/>
                  </a:ext>
                </a:extLst>
              </a:tr>
              <a:tr h="175215"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Precision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 - Precision is the ratio of correctly predicted positive observations to the total predicted positive observations. 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Recall 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(Sensitivity) - Recall is the ratio of correctly predicted positive observations to the all observations in actual class.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iragino Mincho Pro W3" panose="02020300000000000000" pitchFamily="18" charset="-128"/>
                        <a:ea typeface="Hiragino Mincho Pro W3" panose="02020300000000000000" pitchFamily="18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63776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F1 score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 - F1 Score is the weighted average of Precision and Recall.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iragino Mincho Pro W3" panose="02020300000000000000" pitchFamily="18" charset="-128"/>
                        <a:ea typeface="Hiragino Mincho Pro W3" panose="02020300000000000000" pitchFamily="18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41736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CDEF5B-D1C5-2643-A2BF-F3DE045FD666}"/>
                  </a:ext>
                </a:extLst>
              </p:cNvPr>
              <p:cNvSpPr txBox="1"/>
              <p:nvPr/>
            </p:nvSpPr>
            <p:spPr>
              <a:xfrm>
                <a:off x="1735734" y="5622469"/>
                <a:ext cx="4816318" cy="12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precision</a:t>
                </a:r>
                <a14:m>
                  <m:oMath xmlns:m="http://schemas.openxmlformats.org/officeDocument/2006/math">
                    <m:r>
                      <a:rPr kumimoji="1" lang="el-GR" altLang="ja-JP" i="1" smtClean="0"/>
                      <m:t>=</m:t>
                    </m:r>
                    <m:f>
                      <m:fPr>
                        <m:ctrlPr>
                          <a:rPr kumimoji="1" lang="el-GR" altLang="ja-JP" i="1" smtClean="0"/>
                        </m:ctrlPr>
                      </m:fPr>
                      <m:num>
                        <m:r>
                          <a:rPr kumimoji="1" lang="en-US" altLang="ja-JP" b="0" i="1" smtClean="0"/>
                          <m:t>𝑡𝑟𝑢𝑒</m:t>
                        </m:r>
                        <m:r>
                          <a:rPr kumimoji="1" lang="en-US" altLang="ja-JP" b="0" i="1" smtClean="0"/>
                          <m:t> </m:t>
                        </m:r>
                        <m:r>
                          <a:rPr kumimoji="1" lang="en-US" altLang="ja-JP" b="0" i="1" smtClean="0"/>
                          <m:t>𝑝𝑜𝑠𝑖𝑡𝑖𝑣𝑒</m:t>
                        </m:r>
                      </m:num>
                      <m:den>
                        <m:r>
                          <a:rPr kumimoji="1" lang="en-US" altLang="ja-JP" b="0" i="1" smtClean="0"/>
                          <m:t>𝑡𝑟𝑢𝑒</m:t>
                        </m:r>
                        <m:r>
                          <a:rPr kumimoji="1" lang="en-US" altLang="ja-JP" b="0" i="1" smtClean="0"/>
                          <m:t> </m:t>
                        </m:r>
                        <m:r>
                          <a:rPr kumimoji="1" lang="en-US" altLang="ja-JP" b="0" i="1" smtClean="0"/>
                          <m:t>𝑝𝑜𝑠𝑖𝑡𝑖𝑣𝑒</m:t>
                        </m:r>
                        <m:r>
                          <a:rPr kumimoji="1" lang="en-US" altLang="ja-JP" b="0" i="1" smtClean="0"/>
                          <m:t>+</m:t>
                        </m:r>
                        <m:r>
                          <a:rPr kumimoji="1" lang="en-US" altLang="ja-JP" b="0" i="1" smtClean="0"/>
                          <m:t>𝑓𝑎𝑙𝑠𝑒</m:t>
                        </m:r>
                        <m:r>
                          <a:rPr kumimoji="1" lang="en-US" altLang="ja-JP" b="0" i="1" smtClean="0"/>
                          <m:t> </m:t>
                        </m:r>
                        <m:r>
                          <a:rPr kumimoji="1" lang="en-US" altLang="ja-JP" b="0" i="1" smtClean="0"/>
                          <m:t>𝑝𝑜𝑠𝑖𝑡𝑖𝑣𝑒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en-US" altLang="ja-JP" sz="1200" dirty="0"/>
                  <a:t>recall</a:t>
                </a:r>
                <a14:m>
                  <m:oMath xmlns:m="http://schemas.openxmlformats.org/officeDocument/2006/math">
                    <m:r>
                      <a:rPr lang="el-GR" altLang="ja-JP" i="1"/>
                      <m:t>=</m:t>
                    </m:r>
                    <m:f>
                      <m:fPr>
                        <m:ctrlPr>
                          <a:rPr lang="el-GR" altLang="ja-JP" i="1"/>
                        </m:ctrlPr>
                      </m:fPr>
                      <m:num>
                        <m:r>
                          <a:rPr lang="en-US" altLang="ja-JP" i="1"/>
                          <m:t>𝑡𝑟𝑢𝑒</m:t>
                        </m:r>
                        <m:r>
                          <a:rPr lang="en-US" altLang="ja-JP" i="1"/>
                          <m:t> </m:t>
                        </m:r>
                        <m:r>
                          <a:rPr lang="en-US" altLang="ja-JP" i="1"/>
                          <m:t>𝑝𝑜𝑠𝑖𝑡𝑖𝑣𝑒</m:t>
                        </m:r>
                      </m:num>
                      <m:den>
                        <m:r>
                          <a:rPr lang="en-US" altLang="ja-JP" i="1"/>
                          <m:t>𝑡𝑟𝑢𝑒</m:t>
                        </m:r>
                        <m:r>
                          <a:rPr lang="en-US" altLang="ja-JP" i="1"/>
                          <m:t> </m:t>
                        </m:r>
                        <m:r>
                          <a:rPr lang="en-US" altLang="ja-JP" i="1"/>
                          <m:t>𝑝𝑜𝑠𝑖𝑡𝑖𝑣𝑒</m:t>
                        </m:r>
                        <m:r>
                          <a:rPr lang="en-US" altLang="ja-JP" i="1"/>
                          <m:t>+</m:t>
                        </m:r>
                        <m:r>
                          <a:rPr lang="en-US" altLang="ja-JP" b="0" i="1" smtClean="0"/>
                          <m:t>𝑛𝑒𝑔𝑎𝑡𝑖𝑣𝑒</m:t>
                        </m:r>
                      </m:den>
                    </m:f>
                    <m:r>
                      <a:rPr lang="ja-JP" altLang="en-US" b="0" i="0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en-US" altLang="ja-JP" sz="1200" dirty="0"/>
                  <a:t>F1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ja-JP" i="1"/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CDEF5B-D1C5-2643-A2BF-F3DE045F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34" y="5622469"/>
                <a:ext cx="4816318" cy="1235531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3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124</Words>
  <Application>Microsoft Macintosh PowerPoint</Application>
  <PresentationFormat>ワイド画面</PresentationFormat>
  <Paragraphs>53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Mincho Pro W3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8</cp:revision>
  <dcterms:created xsi:type="dcterms:W3CDTF">2019-10-09T05:16:50Z</dcterms:created>
  <dcterms:modified xsi:type="dcterms:W3CDTF">2019-10-13T08:24:01Z</dcterms:modified>
</cp:coreProperties>
</file>