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22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F605-D9A7-4EDF-8717-8A4F43A4EE18}" type="datetimeFigureOut">
              <a:rPr lang="en-AU" smtClean="0"/>
              <a:pPr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8761-93E4-405C-AD43-5A417CB45D6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42963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F605-D9A7-4EDF-8717-8A4F43A4EE18}" type="datetimeFigureOut">
              <a:rPr lang="en-AU" smtClean="0"/>
              <a:pPr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8761-93E4-405C-AD43-5A417CB45D6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4221575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F605-D9A7-4EDF-8717-8A4F43A4EE18}" type="datetimeFigureOut">
              <a:rPr lang="en-AU" smtClean="0"/>
              <a:pPr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8761-93E4-405C-AD43-5A417CB45D6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51810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F605-D9A7-4EDF-8717-8A4F43A4EE18}" type="datetimeFigureOut">
              <a:rPr lang="en-AU" smtClean="0"/>
              <a:pPr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8761-93E4-405C-AD43-5A417CB45D6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3100052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F605-D9A7-4EDF-8717-8A4F43A4EE18}" type="datetimeFigureOut">
              <a:rPr lang="en-AU" smtClean="0"/>
              <a:pPr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8761-93E4-405C-AD43-5A417CB45D6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78096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F605-D9A7-4EDF-8717-8A4F43A4EE18}" type="datetimeFigureOut">
              <a:rPr lang="en-AU" smtClean="0"/>
              <a:pPr/>
              <a:t>14/05/2015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8761-93E4-405C-AD43-5A417CB45D6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083577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F605-D9A7-4EDF-8717-8A4F43A4EE18}" type="datetimeFigureOut">
              <a:rPr lang="en-AU" smtClean="0"/>
              <a:pPr/>
              <a:t>14/05/2015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8761-93E4-405C-AD43-5A417CB45D6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46225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F605-D9A7-4EDF-8717-8A4F43A4EE18}" type="datetimeFigureOut">
              <a:rPr lang="en-AU" smtClean="0"/>
              <a:pPr/>
              <a:t>14/05/2015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8761-93E4-405C-AD43-5A417CB45D6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157846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F605-D9A7-4EDF-8717-8A4F43A4EE18}" type="datetimeFigureOut">
              <a:rPr lang="en-AU" smtClean="0"/>
              <a:pPr/>
              <a:t>14/05/2015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8761-93E4-405C-AD43-5A417CB45D6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2046042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F605-D9A7-4EDF-8717-8A4F43A4EE18}" type="datetimeFigureOut">
              <a:rPr lang="en-AU" smtClean="0"/>
              <a:pPr/>
              <a:t>14/05/2015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8761-93E4-405C-AD43-5A417CB45D6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6973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FF605-D9A7-4EDF-8717-8A4F43A4EE18}" type="datetimeFigureOut">
              <a:rPr lang="en-AU" smtClean="0"/>
              <a:pPr/>
              <a:t>14/05/2015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8761-93E4-405C-AD43-5A417CB45D6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89192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FF605-D9A7-4EDF-8717-8A4F43A4EE18}" type="datetimeFigureOut">
              <a:rPr lang="en-AU" smtClean="0"/>
              <a:pPr/>
              <a:t>14/05/2015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D8761-93E4-405C-AD43-5A417CB45D67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xmlns="" val="169491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tle 1"/>
          <p:cNvSpPr>
            <a:spLocks noGrp="1"/>
          </p:cNvSpPr>
          <p:nvPr>
            <p:ph type="ctrTitle" idx="4294967295"/>
          </p:nvPr>
        </p:nvSpPr>
        <p:spPr>
          <a:xfrm>
            <a:off x="304800" y="1066800"/>
            <a:ext cx="6096000" cy="1909763"/>
          </a:xfrm>
        </p:spPr>
        <p:txBody>
          <a:bodyPr/>
          <a:lstStyle/>
          <a:p>
            <a:r>
              <a:rPr lang="en-US" altLang="zh-CN" sz="2900" smtClean="0">
                <a:latin typeface="Arial" charset="0"/>
                <a:ea typeface="SimSun" pitchFamily="2" charset="-122"/>
              </a:rPr>
              <a:t/>
            </a:r>
            <a:br>
              <a:rPr lang="en-US" altLang="zh-CN" sz="2900" smtClean="0">
                <a:latin typeface="Arial" charset="0"/>
                <a:ea typeface="SimSun" pitchFamily="2" charset="-122"/>
              </a:rPr>
            </a:br>
            <a:r>
              <a:rPr lang="en-US" altLang="zh-CN" sz="2900" smtClean="0">
                <a:latin typeface="Arial" charset="0"/>
                <a:ea typeface="SimSun" pitchFamily="2" charset="-122"/>
              </a:rPr>
              <a:t/>
            </a:r>
            <a:br>
              <a:rPr lang="en-US" altLang="zh-CN" sz="2900" smtClean="0">
                <a:latin typeface="Arial" charset="0"/>
                <a:ea typeface="SimSun" pitchFamily="2" charset="-122"/>
              </a:rPr>
            </a:br>
            <a:r>
              <a:rPr lang="en-US" altLang="zh-CN" sz="1400" b="1" smtClean="0">
                <a:ea typeface="ＭＳ Ｐゴシック" pitchFamily="34" charset="-128"/>
              </a:rPr>
              <a:t/>
            </a:r>
            <a:br>
              <a:rPr lang="en-US" altLang="zh-CN" sz="1400" b="1" smtClean="0">
                <a:ea typeface="ＭＳ Ｐゴシック" pitchFamily="34" charset="-128"/>
              </a:rPr>
            </a:br>
            <a:r>
              <a:rPr lang="en-US" altLang="zh-CN" sz="1400" b="1" smtClean="0">
                <a:ea typeface="ＭＳ Ｐゴシック" pitchFamily="34" charset="-128"/>
              </a:rPr>
              <a:t/>
            </a:r>
            <a:br>
              <a:rPr lang="en-US" altLang="zh-CN" sz="1400" b="1" smtClean="0">
                <a:ea typeface="ＭＳ Ｐゴシック" pitchFamily="34" charset="-128"/>
              </a:rPr>
            </a:br>
            <a:r>
              <a:rPr lang="en-US" altLang="zh-CN" sz="1400" b="1" smtClean="0">
                <a:ea typeface="ＭＳ Ｐゴシック" pitchFamily="34" charset="-128"/>
              </a:rPr>
              <a:t/>
            </a:r>
            <a:br>
              <a:rPr lang="en-US" altLang="zh-CN" sz="1400" b="1" smtClean="0">
                <a:ea typeface="ＭＳ Ｐゴシック" pitchFamily="34" charset="-128"/>
              </a:rPr>
            </a:br>
            <a:endParaRPr lang="en-US" altLang="zh-CN" sz="1400" smtClean="0">
              <a:latin typeface="Arial" charset="0"/>
              <a:ea typeface="SimSun" pitchFamily="2" charset="-122"/>
            </a:endParaRPr>
          </a:p>
        </p:txBody>
      </p:sp>
      <p:sp>
        <p:nvSpPr>
          <p:cNvPr id="152578" name="Subtitle 2"/>
          <p:cNvSpPr>
            <a:spLocks noGrp="1"/>
          </p:cNvSpPr>
          <p:nvPr>
            <p:ph type="subTitle" idx="4294967295"/>
          </p:nvPr>
        </p:nvSpPr>
        <p:spPr>
          <a:xfrm>
            <a:off x="457200" y="3733800"/>
            <a:ext cx="4495800" cy="1600200"/>
          </a:xfrm>
        </p:spPr>
        <p:txBody>
          <a:bodyPr/>
          <a:lstStyle/>
          <a:p>
            <a:pPr>
              <a:buFontTx/>
              <a:buNone/>
            </a:pPr>
            <a:endParaRPr lang="zh-CN" altLang="zh-CN" smtClean="0">
              <a:latin typeface="Arial" charset="0"/>
              <a:ea typeface="SimSun" pitchFamily="2" charset="-122"/>
            </a:endParaRPr>
          </a:p>
        </p:txBody>
      </p:sp>
      <p:pic>
        <p:nvPicPr>
          <p:cNvPr id="152582" name="Picture 4" descr="logo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10200" y="381000"/>
            <a:ext cx="30988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2583" name="Picture 2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92300" y="1536700"/>
            <a:ext cx="5346700" cy="3979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28090636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    </vt:lpstr>
    </vt:vector>
  </TitlesOfParts>
  <Company>Victoria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</dc:title>
  <dc:creator>Victoria University</dc:creator>
  <cp:lastModifiedBy>e5105379</cp:lastModifiedBy>
  <cp:revision>3</cp:revision>
  <dcterms:created xsi:type="dcterms:W3CDTF">2015-05-14T03:57:46Z</dcterms:created>
  <dcterms:modified xsi:type="dcterms:W3CDTF">2015-05-14T04:06:02Z</dcterms:modified>
</cp:coreProperties>
</file>