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0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3045-65B9-634D-B561-0AB3C08FE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C0927-31F3-7743-BB71-E1DBABE23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126D2-D5CF-E84D-800C-E92FC614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5EF3-1C60-3A40-AF8D-32FA0F3D677E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6DFD9-1F03-7A4D-9620-44D61DD9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C394D-D583-0243-B906-671A923D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1740-4371-B246-9099-EF07A486E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8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318E-6306-0344-970A-2AE0CFE4B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A0691C-81F8-6447-AD95-7E03BE1CF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8BB41-DA19-F441-975C-B1ED44D15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5EF3-1C60-3A40-AF8D-32FA0F3D677E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2903E-1894-4740-A677-9CA37B79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0769E-6E0D-8741-B6CC-1D54C963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1740-4371-B246-9099-EF07A486E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5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7BBDA7-D88B-6F42-BA83-FABA1674D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A51DF7-43BB-A44E-84AA-1505DA11F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6788C-9236-3945-88BB-87D35CA7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5EF3-1C60-3A40-AF8D-32FA0F3D677E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30703-FB0E-404C-8C66-879010A3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798ED-F2E3-3744-BF2C-9EECB3197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1740-4371-B246-9099-EF07A486E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EC7A-D938-6E40-8E79-6CE5DF19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6A009-ABDD-D54C-8C63-5AA90770A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34F6A-7E9C-6A44-B06A-4719B489B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5EF3-1C60-3A40-AF8D-32FA0F3D677E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B09F2-DB14-B046-9B2D-71A23C310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76D04-7C54-B340-99DC-AE1EFA44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1740-4371-B246-9099-EF07A486E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9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B8DF7-E56C-7A4C-A82C-9194F71D6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FD696-1265-5F43-8138-86DD5E502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EC357-D2E7-6540-B8D3-C7BCBFFE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5EF3-1C60-3A40-AF8D-32FA0F3D677E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48F96-F0D1-CC4F-AFFD-D578B8C8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04B50-6416-B747-A04E-F10BE9B8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1740-4371-B246-9099-EF07A486E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69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2805D-A19F-7F47-81DF-70C092B91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AB07F-4CB8-1543-8F17-4D51C2BBA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A86AE-11CD-774E-AD22-CFA34E308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49193-9078-A84B-9E1A-66AF4C3E6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5EF3-1C60-3A40-AF8D-32FA0F3D677E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AB46D-B4B7-5B42-A39E-4C989136B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0B601-9183-3C44-B36A-57022198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1740-4371-B246-9099-EF07A486E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0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7A5C9-0494-4649-A835-F01E701A5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BA50C-55F8-AC40-B6E5-063225C4D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81797-EFA1-A242-9D7E-0D5ED5750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89291E-A5CD-BA4A-B17C-560112734C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CA7E1-C699-4742-BE34-F0DFF1E7D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067E6-B494-FD4A-BDCF-931E2680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5EF3-1C60-3A40-AF8D-32FA0F3D677E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D0667-AE06-ED4C-A140-56F903D09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2939C7-DE9D-5047-AC93-14BD788E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1740-4371-B246-9099-EF07A486E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6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5EEF-A32C-0A41-BA69-4478FB159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0F8FE-82E4-6347-998D-B7775740C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5EF3-1C60-3A40-AF8D-32FA0F3D677E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A0C09-BEA3-3143-9B9F-E46CABEE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6FB9F-6D8D-8945-8A68-5D62BDA5D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1740-4371-B246-9099-EF07A486E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21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9FDE1A-C10B-0546-B905-1BD8AF742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5EF3-1C60-3A40-AF8D-32FA0F3D677E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EB333A-DDE1-8449-9B0D-316C9CEA9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31164-A6CB-9B40-A754-2AA42B09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1740-4371-B246-9099-EF07A486E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3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117DF-B4E7-BC40-A6F9-86BBEFCDA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0FDE-8DF7-A845-9D50-FCC4CBED0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0ADB4-68E9-BA4B-A0B8-087AD71A6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EAB9F-7FF8-9547-B14C-ABC179173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5EF3-1C60-3A40-AF8D-32FA0F3D677E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DBB63-4D1A-C048-8948-2D60332BE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F06383-9E34-2542-B3F0-6063A06E9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1740-4371-B246-9099-EF07A486E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9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5684-A434-B24C-8306-D00E85B56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B75FE0-E0F4-184F-8FA5-388E61DB3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45BB2-633B-3F4E-B685-8D2788C14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4013B-8AC6-844B-AE4C-5E3312C3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F5EF3-1C60-3A40-AF8D-32FA0F3D677E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B97A3-3C25-884C-B2E1-F4635749F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6C325-92DC-2D47-89DC-0E01B7F36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71740-4371-B246-9099-EF07A486E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56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9D3509-0CB0-C440-BDDA-7E7896082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33C8E-294C-8148-9881-031DDAB59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51A5B-B8B0-B545-9652-BF2067F09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F5EF3-1C60-3A40-AF8D-32FA0F3D677E}" type="datetimeFigureOut">
              <a:rPr lang="en-US" smtClean="0"/>
              <a:t>10/19/21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F50D0-C925-6340-B73E-BC7FE67575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54FDF-8117-A34B-9A76-F86A67DF9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71740-4371-B246-9099-EF07A486ED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9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1861AF-E3F9-144B-8C37-84EDF8FBEA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4239667" cy="23848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1B8984-C500-7E4B-A6E3-39E8E6EED2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39668" y="0"/>
            <a:ext cx="4239669" cy="23848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1C9D35-4757-F641-8D21-BAB54DE6F40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79337" y="0"/>
            <a:ext cx="4239667" cy="23848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F42D98-86B5-7846-9EAF-88962EEF944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0" y="2397922"/>
            <a:ext cx="4239667" cy="23848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041C7B-0F09-B74C-AF4F-D6DA0DE2355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8479337" y="2384813"/>
            <a:ext cx="4239667" cy="23848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B3A35D2-9A61-7342-98BD-36DE2701A29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239668" y="2397922"/>
            <a:ext cx="4239667" cy="23848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7895432-CE38-CD4D-A515-EC3B7575BC4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239668" y="4776181"/>
            <a:ext cx="4239667" cy="23848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8F044EC-B6F9-4840-A5AE-A2AB800F242F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0" y="4769626"/>
            <a:ext cx="4239667" cy="238481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51130BC-E17F-7941-96C4-2859B1DD0EB4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8479337" y="4795843"/>
            <a:ext cx="4239665" cy="238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436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 Felix</dc:creator>
  <cp:lastModifiedBy>Ge Felix</cp:lastModifiedBy>
  <cp:revision>2</cp:revision>
  <dcterms:created xsi:type="dcterms:W3CDTF">2021-10-18T22:56:00Z</dcterms:created>
  <dcterms:modified xsi:type="dcterms:W3CDTF">2021-10-19T02:09:00Z</dcterms:modified>
</cp:coreProperties>
</file>