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6" r:id="rId5"/>
    <p:sldId id="263" r:id="rId6"/>
    <p:sldId id="264" r:id="rId7"/>
    <p:sldId id="265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5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295400" y="3276600"/>
            <a:ext cx="6400800" cy="2438400"/>
          </a:xfrm>
        </p:spPr>
        <p:txBody>
          <a:bodyPr>
            <a:normAutofit fontScale="62500" lnSpcReduction="20000"/>
          </a:bodyPr>
          <a:lstStyle/>
          <a:p>
            <a:r>
              <a:rPr lang="en-AU" b="1" dirty="0" smtClean="0"/>
              <a:t>Organiser</a:t>
            </a:r>
            <a:r>
              <a:rPr lang="en-AU" b="1" dirty="0"/>
              <a:t>: </a:t>
            </a:r>
            <a:endParaRPr lang="en-AU" b="1" dirty="0" smtClean="0"/>
          </a:p>
          <a:p>
            <a:r>
              <a:rPr lang="en-US" dirty="0" smtClean="0"/>
              <a:t>Centre for Applied Informatics, </a:t>
            </a:r>
            <a:r>
              <a:rPr lang="en-AU" dirty="0" smtClean="0"/>
              <a:t>Victoria </a:t>
            </a:r>
            <a:r>
              <a:rPr lang="en-AU" dirty="0"/>
              <a:t>University, Melbourne, </a:t>
            </a:r>
            <a:r>
              <a:rPr lang="en-AU" dirty="0" smtClean="0"/>
              <a:t>Australia</a:t>
            </a:r>
          </a:p>
          <a:p>
            <a:endParaRPr lang="en-AU" dirty="0"/>
          </a:p>
          <a:p>
            <a:endParaRPr lang="en-US" dirty="0" smtClean="0"/>
          </a:p>
          <a:p>
            <a:r>
              <a:rPr lang="en-AU" b="1" dirty="0"/>
              <a:t> General Co-Chairs</a:t>
            </a:r>
            <a:r>
              <a:rPr lang="en-AU" dirty="0"/>
              <a:t> </a:t>
            </a:r>
            <a:endParaRPr lang="en-AU" dirty="0" smtClean="0"/>
          </a:p>
          <a:p>
            <a:r>
              <a:rPr lang="en-AU" b="1" dirty="0" err="1"/>
              <a:t>Yanchun</a:t>
            </a:r>
            <a:r>
              <a:rPr lang="en-AU" b="1" dirty="0"/>
              <a:t> </a:t>
            </a:r>
            <a:r>
              <a:rPr lang="en-AU" b="1" dirty="0" smtClean="0"/>
              <a:t>Zhang, </a:t>
            </a:r>
            <a:r>
              <a:rPr lang="en-AU" dirty="0" smtClean="0"/>
              <a:t>Victoria </a:t>
            </a:r>
            <a:r>
              <a:rPr lang="en-AU" dirty="0"/>
              <a:t>University, </a:t>
            </a:r>
            <a:r>
              <a:rPr lang="en-AU" dirty="0" smtClean="0"/>
              <a:t>Australia</a:t>
            </a:r>
          </a:p>
          <a:p>
            <a:r>
              <a:rPr lang="de-DE" b="1" dirty="0"/>
              <a:t>Michael </a:t>
            </a:r>
            <a:r>
              <a:rPr lang="de-DE" b="1" dirty="0" smtClean="0"/>
              <a:t>Blumenstein, </a:t>
            </a:r>
            <a:r>
              <a:rPr lang="de-DE" dirty="0" smtClean="0"/>
              <a:t>Griffith </a:t>
            </a:r>
            <a:r>
              <a:rPr lang="de-DE" dirty="0"/>
              <a:t>University, Australia</a:t>
            </a: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573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153400" cy="3581400"/>
          </a:xfrm>
        </p:spPr>
        <p:txBody>
          <a:bodyPr>
            <a:normAutofit fontScale="92500" lnSpcReduction="10000"/>
          </a:bodyPr>
          <a:lstStyle/>
          <a:p>
            <a:r>
              <a:rPr lang="en-AU" sz="2600" b="1" dirty="0"/>
              <a:t>Keynote speech</a:t>
            </a:r>
          </a:p>
          <a:p>
            <a:r>
              <a:rPr lang="en-AU" sz="2000" b="1" dirty="0"/>
              <a:t>Title: First-hand Experience of IT use in the Australian General Practice – an </a:t>
            </a:r>
            <a:r>
              <a:rPr lang="en-AU" sz="2000" b="1" dirty="0" smtClean="0"/>
              <a:t>update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dirty="0" smtClean="0"/>
          </a:p>
          <a:p>
            <a:endParaRPr lang="en-AU" sz="2000" dirty="0"/>
          </a:p>
          <a:p>
            <a:r>
              <a:rPr lang="en-AU" sz="2000" b="1" dirty="0"/>
              <a:t>Speaker: </a:t>
            </a:r>
            <a:r>
              <a:rPr lang="en-AU" sz="2000" b="1" i="1" dirty="0"/>
              <a:t>Doctor Stanley C. </a:t>
            </a:r>
            <a:r>
              <a:rPr lang="en-AU" sz="2000" b="1" i="1" dirty="0" smtClean="0"/>
              <a:t>Chiang</a:t>
            </a:r>
          </a:p>
          <a:p>
            <a:r>
              <a:rPr lang="en-AU" sz="2000" b="1" i="1" dirty="0" smtClean="0"/>
              <a:t>General </a:t>
            </a:r>
            <a:r>
              <a:rPr lang="en-AU" sz="2000" b="1" i="1" dirty="0"/>
              <a:t>Practitioner in Australia                                                                                                                                                        </a:t>
            </a:r>
            <a:endParaRPr lang="en-AU" sz="2000" dirty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886200"/>
            <a:ext cx="137160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1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305800" cy="3581400"/>
          </a:xfrm>
        </p:spPr>
        <p:txBody>
          <a:bodyPr>
            <a:normAutofit fontScale="92500" lnSpcReduction="10000"/>
          </a:bodyPr>
          <a:lstStyle/>
          <a:p>
            <a:r>
              <a:rPr lang="en-AU" b="1" dirty="0"/>
              <a:t>Conference Opening </a:t>
            </a:r>
            <a:endParaRPr lang="en-AU" b="1" dirty="0" smtClean="0"/>
          </a:p>
          <a:p>
            <a:r>
              <a:rPr lang="en-AU" b="1" dirty="0" smtClean="0"/>
              <a:t>Welcome Speech</a:t>
            </a:r>
          </a:p>
          <a:p>
            <a:endParaRPr lang="en-US" dirty="0" smtClean="0"/>
          </a:p>
          <a:p>
            <a:endParaRPr lang="en-AU" dirty="0"/>
          </a:p>
          <a:p>
            <a:endParaRPr lang="en-AU" sz="2400" b="1" i="1" dirty="0" smtClean="0"/>
          </a:p>
          <a:p>
            <a:endParaRPr lang="en-AU" sz="2400" b="1" i="1" dirty="0"/>
          </a:p>
          <a:p>
            <a:r>
              <a:rPr lang="en-AU" sz="2400" b="1" i="1" dirty="0" smtClean="0"/>
              <a:t>Professor </a:t>
            </a:r>
            <a:r>
              <a:rPr lang="en-AU" sz="2400" b="1" i="1" dirty="0"/>
              <a:t>Warren </a:t>
            </a:r>
            <a:r>
              <a:rPr lang="en-AU" sz="2400" b="1" i="1" dirty="0" smtClean="0"/>
              <a:t>Payne</a:t>
            </a:r>
          </a:p>
          <a:p>
            <a:r>
              <a:rPr lang="en-AU" sz="2400" b="1" i="1" dirty="0" smtClean="0"/>
              <a:t>Pro </a:t>
            </a:r>
            <a:r>
              <a:rPr lang="en-AU" sz="2400" b="1" i="1" dirty="0"/>
              <a:t>Vice-Chancellor, Research and Research Training</a:t>
            </a:r>
            <a:endParaRPr lang="en-AU" sz="2400" dirty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962400"/>
            <a:ext cx="16097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3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295400" y="2895600"/>
            <a:ext cx="6400800" cy="3657600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/>
              <a:t>Opening </a:t>
            </a:r>
            <a:r>
              <a:rPr lang="en-AU" b="1" dirty="0" smtClean="0"/>
              <a:t>Address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AU" b="1" dirty="0"/>
          </a:p>
          <a:p>
            <a:r>
              <a:rPr lang="en-AU" sz="2600" b="1" dirty="0"/>
              <a:t>Professor Michael </a:t>
            </a:r>
            <a:r>
              <a:rPr lang="en-AU" sz="2600" b="1" dirty="0" smtClean="0"/>
              <a:t>Blumenstein</a:t>
            </a:r>
          </a:p>
          <a:p>
            <a:r>
              <a:rPr lang="en-AU" sz="2600" b="1" dirty="0" smtClean="0"/>
              <a:t>Griffith </a:t>
            </a:r>
            <a:r>
              <a:rPr lang="en-AU" sz="2600" b="1" dirty="0"/>
              <a:t>University, Australia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459332"/>
            <a:ext cx="1333500" cy="202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83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0"/>
            <a:ext cx="8153400" cy="1295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a conference photo</a:t>
            </a:r>
            <a:endParaRPr lang="en-A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97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8229600" cy="3505200"/>
          </a:xfrm>
        </p:spPr>
        <p:txBody>
          <a:bodyPr>
            <a:normAutofit fontScale="62500" lnSpcReduction="20000"/>
          </a:bodyPr>
          <a:lstStyle/>
          <a:p>
            <a:r>
              <a:rPr lang="en-AU" sz="3800" b="1" dirty="0"/>
              <a:t>Keynote </a:t>
            </a:r>
            <a:r>
              <a:rPr lang="en-AU" sz="3800" b="1" dirty="0" smtClean="0"/>
              <a:t>speech</a:t>
            </a:r>
            <a:endParaRPr lang="en-AU" sz="3800" dirty="0" smtClean="0"/>
          </a:p>
          <a:p>
            <a:endParaRPr lang="en-AU" b="1" dirty="0" smtClean="0"/>
          </a:p>
          <a:p>
            <a:r>
              <a:rPr lang="en-AU" b="1" dirty="0" smtClean="0"/>
              <a:t>Title</a:t>
            </a:r>
            <a:r>
              <a:rPr lang="en-AU" b="1" dirty="0"/>
              <a:t>: Bioinformatics for Human </a:t>
            </a:r>
            <a:r>
              <a:rPr lang="en-AU" b="1" dirty="0" smtClean="0"/>
              <a:t>Health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AU" b="1" dirty="0"/>
          </a:p>
          <a:p>
            <a:r>
              <a:rPr lang="en-AU" b="1" dirty="0"/>
              <a:t>Speaker: </a:t>
            </a:r>
            <a:r>
              <a:rPr lang="en-AU" b="1" u="sng" dirty="0"/>
              <a:t>Professor </a:t>
            </a:r>
            <a:r>
              <a:rPr lang="en-AU" b="1" u="sng" dirty="0" err="1"/>
              <a:t>Jinyan</a:t>
            </a:r>
            <a:r>
              <a:rPr lang="en-AU" b="1" u="sng" dirty="0"/>
              <a:t> </a:t>
            </a:r>
            <a:r>
              <a:rPr lang="en-AU" b="1" u="sng" dirty="0" smtClean="0"/>
              <a:t>Li </a:t>
            </a:r>
          </a:p>
          <a:p>
            <a:r>
              <a:rPr lang="en-AU" b="1" dirty="0" smtClean="0"/>
              <a:t>Faculty </a:t>
            </a:r>
            <a:r>
              <a:rPr lang="en-AU" b="1" dirty="0"/>
              <a:t>of Engineering and IT, University of Technology, Sydney, Australia.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62400"/>
            <a:ext cx="1295400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586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153400" cy="3657600"/>
          </a:xfrm>
        </p:spPr>
        <p:txBody>
          <a:bodyPr>
            <a:normAutofit fontScale="32500" lnSpcReduction="20000"/>
          </a:bodyPr>
          <a:lstStyle/>
          <a:p>
            <a:r>
              <a:rPr lang="en-AU" sz="7400" b="1" dirty="0"/>
              <a:t>Keynote </a:t>
            </a:r>
            <a:r>
              <a:rPr lang="en-AU" sz="7400" b="1" dirty="0" smtClean="0"/>
              <a:t>speech</a:t>
            </a:r>
          </a:p>
          <a:p>
            <a:endParaRPr lang="en-AU" sz="5000" b="1" dirty="0"/>
          </a:p>
          <a:p>
            <a:r>
              <a:rPr lang="en-AU" sz="5000" b="1" dirty="0"/>
              <a:t>Title: Computational Intelligence Techniques in Gait Data </a:t>
            </a:r>
            <a:r>
              <a:rPr lang="en-AU" sz="5000" b="1" dirty="0" smtClean="0"/>
              <a:t>Modelling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AU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AU" b="1" dirty="0" smtClean="0"/>
          </a:p>
          <a:p>
            <a:r>
              <a:rPr lang="en-AU" sz="5000" b="1" dirty="0" smtClean="0"/>
              <a:t>Speaker</a:t>
            </a:r>
            <a:r>
              <a:rPr lang="en-AU" sz="5000" b="1" dirty="0"/>
              <a:t>: </a:t>
            </a:r>
            <a:r>
              <a:rPr lang="en-AU" sz="5000" b="1" u="sng" dirty="0"/>
              <a:t>Professor </a:t>
            </a:r>
            <a:r>
              <a:rPr lang="en-AU" sz="5000" b="1" u="sng" dirty="0" err="1"/>
              <a:t>Rezaul</a:t>
            </a:r>
            <a:r>
              <a:rPr lang="en-AU" sz="5000" b="1" u="sng" dirty="0"/>
              <a:t> </a:t>
            </a:r>
            <a:r>
              <a:rPr lang="en-AU" sz="5000" b="1" u="sng" dirty="0" err="1" smtClean="0"/>
              <a:t>Begg</a:t>
            </a:r>
            <a:endParaRPr lang="en-AU" sz="5000" b="1" u="sng" dirty="0" smtClean="0"/>
          </a:p>
          <a:p>
            <a:r>
              <a:rPr lang="en-AU" sz="5000" b="1" dirty="0" smtClean="0"/>
              <a:t>College </a:t>
            </a:r>
            <a:r>
              <a:rPr lang="en-AU" sz="5000" b="1" dirty="0"/>
              <a:t>of Sport and Exercise Science, Victoria University, Australia.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882" y="3962400"/>
            <a:ext cx="129540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9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153400" cy="3581400"/>
          </a:xfrm>
        </p:spPr>
        <p:txBody>
          <a:bodyPr>
            <a:normAutofit fontScale="47500" lnSpcReduction="20000"/>
          </a:bodyPr>
          <a:lstStyle/>
          <a:p>
            <a:r>
              <a:rPr lang="en-AU" sz="5100" b="1" dirty="0"/>
              <a:t>Keynote speech</a:t>
            </a:r>
          </a:p>
          <a:p>
            <a:endParaRPr lang="en-AU" sz="4000" b="1" dirty="0"/>
          </a:p>
          <a:p>
            <a:r>
              <a:rPr lang="en-AU" sz="4000" b="1" dirty="0"/>
              <a:t>Title: Build a Cloud Infrastructure to Support Home-Based Care Systems for Elderly People -- Challenges and </a:t>
            </a:r>
            <a:r>
              <a:rPr lang="en-AU" sz="4000" b="1" dirty="0" smtClean="0"/>
              <a:t>Solutions</a:t>
            </a:r>
          </a:p>
          <a:p>
            <a:endParaRPr lang="en-US" sz="4000" b="1" dirty="0" smtClean="0"/>
          </a:p>
          <a:p>
            <a:endParaRPr lang="en-US" sz="4000" b="1" dirty="0" smtClean="0"/>
          </a:p>
          <a:p>
            <a:endParaRPr lang="en-US" sz="4000" b="1" dirty="0"/>
          </a:p>
          <a:p>
            <a:endParaRPr lang="en-AU" sz="4000" b="1" dirty="0"/>
          </a:p>
          <a:p>
            <a:endParaRPr lang="en-AU" sz="4000" b="1" dirty="0" smtClean="0"/>
          </a:p>
          <a:p>
            <a:endParaRPr lang="en-AU" sz="4000" b="1" dirty="0"/>
          </a:p>
          <a:p>
            <a:r>
              <a:rPr lang="en-AU" sz="4000" b="1" dirty="0" smtClean="0"/>
              <a:t>Speaker</a:t>
            </a:r>
            <a:r>
              <a:rPr lang="en-AU" sz="4000" b="1" dirty="0"/>
              <a:t>: </a:t>
            </a:r>
            <a:r>
              <a:rPr lang="en-AU" sz="4000" b="1" u="sng" dirty="0"/>
              <a:t>Professor </a:t>
            </a:r>
            <a:r>
              <a:rPr lang="en-AU" sz="4000" b="1" u="sng" dirty="0" err="1"/>
              <a:t>Lizhu</a:t>
            </a:r>
            <a:r>
              <a:rPr lang="en-AU" sz="4000" b="1" u="sng" dirty="0"/>
              <a:t> </a:t>
            </a:r>
            <a:r>
              <a:rPr lang="en-AU" sz="4000" b="1" u="sng" dirty="0" smtClean="0"/>
              <a:t>Zhou</a:t>
            </a:r>
          </a:p>
          <a:p>
            <a:r>
              <a:rPr lang="en-AU" sz="4000" b="1" dirty="0" smtClean="0"/>
              <a:t>Department </a:t>
            </a:r>
            <a:r>
              <a:rPr lang="en-AU" sz="4000" b="1" dirty="0"/>
              <a:t>of Computer Science and Technology, Tsinghua University, China.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14800"/>
            <a:ext cx="1143000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3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153400" cy="3581400"/>
          </a:xfrm>
        </p:spPr>
        <p:txBody>
          <a:bodyPr>
            <a:normAutofit fontScale="47500" lnSpcReduction="20000"/>
          </a:bodyPr>
          <a:lstStyle/>
          <a:p>
            <a:r>
              <a:rPr lang="en-AU" sz="5100" b="1" dirty="0"/>
              <a:t>Keynote speech</a:t>
            </a:r>
          </a:p>
          <a:p>
            <a:endParaRPr lang="en-AU" sz="4000" b="1" dirty="0"/>
          </a:p>
          <a:p>
            <a:r>
              <a:rPr lang="en-AU" sz="4000" b="1" dirty="0"/>
              <a:t>Title: Evidence Based Medicine: a confusion of numbers – supporting the effective utilisation of information</a:t>
            </a:r>
            <a:r>
              <a:rPr lang="en-AU" sz="4000" b="1" dirty="0" smtClean="0"/>
              <a:t>.</a:t>
            </a:r>
          </a:p>
          <a:p>
            <a:endParaRPr lang="en-US" sz="4000" b="1" dirty="0"/>
          </a:p>
          <a:p>
            <a:endParaRPr lang="en-US" sz="4000" b="1" dirty="0" smtClean="0"/>
          </a:p>
          <a:p>
            <a:endParaRPr lang="en-US" sz="4000" b="1" dirty="0" smtClean="0"/>
          </a:p>
          <a:p>
            <a:endParaRPr lang="en-US" sz="4000" b="1" dirty="0"/>
          </a:p>
          <a:p>
            <a:endParaRPr lang="en-US" sz="4000" b="1" dirty="0" smtClean="0"/>
          </a:p>
          <a:p>
            <a:endParaRPr lang="en-AU" sz="4000" b="1" dirty="0"/>
          </a:p>
          <a:p>
            <a:r>
              <a:rPr lang="en-AU" sz="4000" b="1" dirty="0"/>
              <a:t>Speaker: </a:t>
            </a:r>
            <a:r>
              <a:rPr lang="en-AU" sz="4000" b="1" u="sng" dirty="0"/>
              <a:t>Professor Michael </a:t>
            </a:r>
            <a:r>
              <a:rPr lang="en-AU" sz="4000" b="1" u="sng" dirty="0" err="1" smtClean="0"/>
              <a:t>Steyn</a:t>
            </a:r>
            <a:r>
              <a:rPr lang="en-AU" sz="4000" b="1" u="sng" dirty="0" smtClean="0"/>
              <a:t> </a:t>
            </a:r>
          </a:p>
          <a:p>
            <a:r>
              <a:rPr lang="en-AU" sz="4000" b="1" dirty="0" smtClean="0"/>
              <a:t>UQ </a:t>
            </a:r>
            <a:r>
              <a:rPr lang="en-AU" sz="4000" b="1" dirty="0"/>
              <a:t>Centre for Clinical Research, University of Queensland, Australia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71" y="4114800"/>
            <a:ext cx="1264929" cy="160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93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895600"/>
            <a:ext cx="8153400" cy="3581400"/>
          </a:xfrm>
        </p:spPr>
        <p:txBody>
          <a:bodyPr>
            <a:normAutofit lnSpcReduction="10000"/>
          </a:bodyPr>
          <a:lstStyle/>
          <a:p>
            <a:r>
              <a:rPr lang="en-AU" sz="2600" b="1" dirty="0"/>
              <a:t>Keynote speech</a:t>
            </a:r>
          </a:p>
          <a:p>
            <a:r>
              <a:rPr lang="en-AU" sz="2000" b="1" dirty="0"/>
              <a:t>Title: </a:t>
            </a:r>
            <a:r>
              <a:rPr lang="en-AU" sz="2000" b="1" i="1" dirty="0"/>
              <a:t>Big Biological data -- Challenges &amp; </a:t>
            </a:r>
            <a:r>
              <a:rPr lang="en-AU" sz="2000" b="1" i="1" dirty="0" smtClean="0"/>
              <a:t>Opportunities</a:t>
            </a:r>
          </a:p>
          <a:p>
            <a:endParaRPr lang="en-US" sz="2000" b="1" i="1" dirty="0"/>
          </a:p>
          <a:p>
            <a:endParaRPr lang="en-US" sz="2000" b="1" i="1" dirty="0" smtClean="0"/>
          </a:p>
          <a:p>
            <a:endParaRPr lang="en-US" sz="2000" b="1" i="1" dirty="0"/>
          </a:p>
          <a:p>
            <a:endParaRPr lang="en-US" sz="2000" b="1" i="1" dirty="0" smtClean="0"/>
          </a:p>
          <a:p>
            <a:endParaRPr lang="en-US" sz="2000" b="1" i="1" dirty="0"/>
          </a:p>
          <a:p>
            <a:endParaRPr lang="en-AU" sz="2000" dirty="0"/>
          </a:p>
          <a:p>
            <a:r>
              <a:rPr lang="en-AU" sz="2000" b="1" dirty="0"/>
              <a:t>Speaker: Professor </a:t>
            </a:r>
            <a:r>
              <a:rPr lang="en-AU" sz="2000" b="1" dirty="0" err="1"/>
              <a:t>Xiaochun</a:t>
            </a:r>
            <a:r>
              <a:rPr lang="en-AU" sz="2000" b="1" dirty="0"/>
              <a:t> Yang, College of Information Science and Engineering at </a:t>
            </a:r>
            <a:r>
              <a:rPr lang="en-AU" sz="2000" b="1" dirty="0" err="1"/>
              <a:t>Northeastern</a:t>
            </a:r>
            <a:r>
              <a:rPr lang="en-AU" sz="2000" b="1" dirty="0"/>
              <a:t> University, China.</a:t>
            </a:r>
            <a:endParaRPr lang="en-AU" sz="2000" dirty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6" name="图片 0" descr="yangxc-photo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1710" y="3810000"/>
            <a:ext cx="1447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225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Xiaoxia Yin</dc:creator>
  <cp:lastModifiedBy>Victoria University</cp:lastModifiedBy>
  <cp:revision>16</cp:revision>
  <dcterms:created xsi:type="dcterms:W3CDTF">2006-08-16T00:00:00Z</dcterms:created>
  <dcterms:modified xsi:type="dcterms:W3CDTF">2015-05-27T07:27:15Z</dcterms:modified>
</cp:coreProperties>
</file>