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1f7a7d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1f7a7d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1f7a7d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1f7a7d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1f7a7d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1f7a7d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1f7a7d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1f7a7d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1f7a7d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1f7a7d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1f7a7d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31f7a7d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1f7a7d6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31f7a7d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6f67934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6f67934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05aab6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05aab6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1f7a7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1f7a7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1f7a7d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1f7a7d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1f7a7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31f7a7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1f7a7d6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1f7a7d6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1f7a7d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31f7a7d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31f7a7d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31f7a7d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reservation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Bharath Palanisamy, </a:t>
            </a:r>
            <a:r>
              <a:rPr lang="en"/>
              <a:t>Joseph</a:t>
            </a:r>
            <a:r>
              <a:rPr lang="en"/>
              <a:t> Mackie, Hishaam Ahamad, and Borjana Velu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145525"/>
            <a:ext cx="4820976" cy="2563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</a:t>
            </a:r>
            <a:r>
              <a:rPr lang="en"/>
              <a:t>Service Process Flows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89450"/>
            <a:ext cx="4820976" cy="456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330825"/>
            <a:ext cx="4820975" cy="204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019363"/>
            <a:ext cx="4820975" cy="31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530925"/>
            <a:ext cx="4820975" cy="219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design and patterns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flows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candidates to create account for security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companies and candidates to agree upon an interview.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the company and candidates to share their availability.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integration with Google Calendar.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Canceling or editing an interview.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the interviews scheduled.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 and Patterns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Gatekeeper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external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Authenticates and Authorizes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 request to the internal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reporting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Internal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Configuration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Candidate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Calendar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Gatekeeper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per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Pub/Sub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5" y="0"/>
            <a:ext cx="89240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Language: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Framework: Flask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Authentication Mechanism: JWT Token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ORM: SQLAlchemy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Database: Postgresql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 Integration: Kafka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 Creation: Docker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 Registry: DockerHub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 Orchestration: 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Platform: Okteto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 Control: 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 Control Repository: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and Deployment Tool: Github Actions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Integrating authentication and authorisation with the security service database presented challenges that were overcome by using the ORM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Understanding the correct properties for the request objects.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service IP addresses are used to resolve issues faced when sending requests via the FQDN.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Exponential number of connections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Gatekeeper Service Process Flows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225" y="1130900"/>
            <a:ext cx="4572000" cy="246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Service</a:t>
            </a:r>
            <a:r>
              <a:rPr lang="en"/>
              <a:t> Process Flows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152950"/>
            <a:ext cx="4820975" cy="262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