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1f7a7d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1f7a7d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1f7a7d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1f7a7d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1f7a7d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1f7a7d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1f7a7d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1f7a7d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1f7a7d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1f7a7d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31f7a7d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31f7a7d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369f5e7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3369f5e7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369f5e7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369f5e7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369f5e7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369f5e7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3369f5e7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3369f5e7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6f67934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6f67934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369f5e7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3369f5e7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05aab6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05aab6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1f7a7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1f7a7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1f7a7d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1f7a7d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1f7a7d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31f7a7d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1f7a7d6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1f7a7d6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369f5e7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3369f5e7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31f7a7d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31f7a7d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reservation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Bharath Palanisamy, </a:t>
            </a:r>
            <a:r>
              <a:rPr lang="en"/>
              <a:t>Joseph</a:t>
            </a:r>
            <a:r>
              <a:rPr lang="en"/>
              <a:t> Mackie, Hishaam Ahamad, and Borjana Velu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Service</a:t>
            </a:r>
            <a:r>
              <a:rPr lang="en"/>
              <a:t> Process Flows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152950"/>
            <a:ext cx="4820975" cy="262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145525"/>
            <a:ext cx="4820976" cy="2563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</a:t>
            </a:r>
            <a:r>
              <a:rPr lang="en"/>
              <a:t>Service Process Flows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89450"/>
            <a:ext cx="4820976" cy="456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330825"/>
            <a:ext cx="4820975" cy="204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019363"/>
            <a:ext cx="4820975" cy="31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</a:t>
            </a:r>
            <a:r>
              <a:rPr lang="en"/>
              <a:t> Service Process Flows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530925"/>
            <a:ext cx="4820975" cy="219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89225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Login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00" y="773850"/>
            <a:ext cx="7387000" cy="41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58075" y="141850"/>
            <a:ext cx="4255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r>
              <a:rPr lang="en"/>
              <a:t>-Profile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75" y="980250"/>
            <a:ext cx="6975601" cy="39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1059325" y="1636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333" y="904550"/>
            <a:ext cx="7132493" cy="40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981175" y="1789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75" y="857650"/>
            <a:ext cx="7328226" cy="41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design and patterns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flows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1116600" y="1609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25" y="881275"/>
            <a:ext cx="5994425" cy="4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companies and candidates to agree upon an interview.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the company and candidates to share their availability.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Allowing integration with Google Calendar.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Canceling or editing an interview.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 the interviews scheduled.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 and Patterns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Gatekeeper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external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Authenticates and Authorizes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 request to the internal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reporting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Internal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Configuration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Candidate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Calendar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Gatekeeper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per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Pub/Sub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5" y="0"/>
            <a:ext cx="89240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Language: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Framework: Flask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Authentication Mechanism: JWT Token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ORM: SQLAlchemy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Database: Postgresql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 Integration: Kafka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 Creation: Docker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Container Registry: </a:t>
            </a:r>
            <a:r>
              <a:rPr lang="en"/>
              <a:t>Docker 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 Orchestration: 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Platform: Okteto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 Control: 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 Control Repository: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and Deployment Tool: Github Actions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Integrating authentication and authorisation with the security service database presented challenges that were overcome by using the ORM.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Understanding the correct properties for the request objects.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service IP addresses are used to resolve issues faced when sending requests via the FQDN.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Exponential number of connections.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Archived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D2C"/>
                </a:solidFill>
                <a:latin typeface="Arial"/>
                <a:ea typeface="Arial"/>
                <a:cs typeface="Arial"/>
                <a:sym typeface="Arial"/>
              </a:rPr>
              <a:t>Improved processes to produce the best results possible given the inputs.</a:t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D2C"/>
                </a:solidFill>
                <a:latin typeface="Arial"/>
                <a:ea typeface="Arial"/>
                <a:cs typeface="Arial"/>
                <a:sym typeface="Arial"/>
              </a:rPr>
              <a:t>Determine who has the bandwidth for this project by examining the present workflow and outstanding tasks.</a:t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E2D2C"/>
                </a:solidFill>
                <a:latin typeface="Arial"/>
                <a:ea typeface="Arial"/>
                <a:cs typeface="Arial"/>
                <a:sym typeface="Arial"/>
              </a:rPr>
              <a:t>Establish due dates for each activity.</a:t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50">
                <a:solidFill>
                  <a:srgbClr val="2E2D2C"/>
                </a:solidFill>
                <a:latin typeface="Arial"/>
                <a:ea typeface="Arial"/>
                <a:cs typeface="Arial"/>
                <a:sym typeface="Arial"/>
              </a:rPr>
              <a:t>Frequently we checked in to make sure the project is on schedule.</a:t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E2D2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Gatekeeper Service Process Flows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225" y="1130900"/>
            <a:ext cx="4572000" cy="246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