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Bobby Jones" charset="1" panose="00000000000000000000"/>
      <p:regular r:id="rId7"/>
    </p:embeddedFont>
    <p:embeddedFont>
      <p:font typeface="Open Sans" charset="1" panose="020B06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7541" y="2519538"/>
            <a:ext cx="6861759" cy="6570134"/>
          </a:xfrm>
          <a:custGeom>
            <a:avLst/>
            <a:gdLst/>
            <a:ahLst/>
            <a:cxnLst/>
            <a:rect r="r" b="b" t="t" l="l"/>
            <a:pathLst>
              <a:path h="6570134" w="6861759">
                <a:moveTo>
                  <a:pt x="0" y="0"/>
                </a:moveTo>
                <a:lnTo>
                  <a:pt x="6861759" y="0"/>
                </a:lnTo>
                <a:lnTo>
                  <a:pt x="6861759" y="6570135"/>
                </a:lnTo>
                <a:lnTo>
                  <a:pt x="0" y="6570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78784" y="1309827"/>
            <a:ext cx="9374098" cy="177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7"/>
              </a:lnSpc>
            </a:pPr>
            <a:r>
              <a:rPr lang="en-US" sz="13834">
                <a:solidFill>
                  <a:srgbClr val="26AEA1"/>
                </a:solidFill>
                <a:latin typeface="Bobby Jones"/>
                <a:ea typeface="Bobby Jones"/>
                <a:cs typeface="Bobby Jones"/>
                <a:sym typeface="Bobby Jones"/>
              </a:rPr>
              <a:t>ENVIRO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26409" y="2922311"/>
            <a:ext cx="6292409" cy="32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1"/>
              </a:lnSpc>
            </a:pPr>
            <a:r>
              <a:rPr lang="en-US" sz="2001">
                <a:solidFill>
                  <a:srgbClr val="422C17"/>
                </a:solidFill>
                <a:latin typeface="Open Sans"/>
                <a:ea typeface="Open Sans"/>
                <a:cs typeface="Open Sans"/>
                <a:sym typeface="Open Sans"/>
              </a:rPr>
              <a:t>For Embracing a Sustainable Way of Living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DAGNpHBh098</dc:identifier>
  <dcterms:modified xsi:type="dcterms:W3CDTF">2011-08-01T06:04:30Z</dcterms:modified>
  <cp:revision>1</cp:revision>
  <dc:title>ENVIRO</dc:title>
</cp:coreProperties>
</file>