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58" r:id="rId6"/>
    <p:sldId id="260" r:id="rId7"/>
    <p:sldId id="262" r:id="rId8"/>
    <p:sldId id="263" r:id="rId9"/>
    <p:sldId id="264" r:id="rId10"/>
    <p:sldId id="265" r:id="rId11"/>
    <p:sldId id="266" r:id="rId12"/>
    <p:sldId id="267"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B23D39-B72A-436A-9A7C-9AFC9E76F02F}" type="datetimeFigureOut">
              <a:rPr lang="en-US" smtClean="0"/>
              <a:t>18-Jan-20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8E2AA-AD60-43FD-9AB7-8789FE97B478}" type="slidenum">
              <a:rPr lang="en-US" smtClean="0"/>
              <a:t>‹#›</a:t>
            </a:fld>
            <a:endParaRPr lang="en-US"/>
          </a:p>
        </p:txBody>
      </p:sp>
    </p:spTree>
    <p:extLst>
      <p:ext uri="{BB962C8B-B14F-4D97-AF65-F5344CB8AC3E}">
        <p14:creationId xmlns:p14="http://schemas.microsoft.com/office/powerpoint/2010/main" val="22132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B23D39-B72A-436A-9A7C-9AFC9E76F02F}" type="datetimeFigureOut">
              <a:rPr lang="en-US" smtClean="0"/>
              <a:t>18-Jan-20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8E2AA-AD60-43FD-9AB7-8789FE97B478}" type="slidenum">
              <a:rPr lang="en-US" smtClean="0"/>
              <a:t>‹#›</a:t>
            </a:fld>
            <a:endParaRPr lang="en-US"/>
          </a:p>
        </p:txBody>
      </p:sp>
    </p:spTree>
    <p:extLst>
      <p:ext uri="{BB962C8B-B14F-4D97-AF65-F5344CB8AC3E}">
        <p14:creationId xmlns:p14="http://schemas.microsoft.com/office/powerpoint/2010/main" val="63826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B23D39-B72A-436A-9A7C-9AFC9E76F02F}" type="datetimeFigureOut">
              <a:rPr lang="en-US" smtClean="0"/>
              <a:t>18-Jan-20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8E2AA-AD60-43FD-9AB7-8789FE97B478}" type="slidenum">
              <a:rPr lang="en-US" smtClean="0"/>
              <a:t>‹#›</a:t>
            </a:fld>
            <a:endParaRPr lang="en-US"/>
          </a:p>
        </p:txBody>
      </p:sp>
    </p:spTree>
    <p:extLst>
      <p:ext uri="{BB962C8B-B14F-4D97-AF65-F5344CB8AC3E}">
        <p14:creationId xmlns:p14="http://schemas.microsoft.com/office/powerpoint/2010/main" val="14930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B23D39-B72A-436A-9A7C-9AFC9E76F02F}" type="datetimeFigureOut">
              <a:rPr lang="en-US" smtClean="0"/>
              <a:t>18-Jan-20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8E2AA-AD60-43FD-9AB7-8789FE97B478}" type="slidenum">
              <a:rPr lang="en-US" smtClean="0"/>
              <a:t>‹#›</a:t>
            </a:fld>
            <a:endParaRPr lang="en-US"/>
          </a:p>
        </p:txBody>
      </p:sp>
    </p:spTree>
    <p:extLst>
      <p:ext uri="{BB962C8B-B14F-4D97-AF65-F5344CB8AC3E}">
        <p14:creationId xmlns:p14="http://schemas.microsoft.com/office/powerpoint/2010/main" val="189654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B23D39-B72A-436A-9A7C-9AFC9E76F02F}" type="datetimeFigureOut">
              <a:rPr lang="en-US" smtClean="0"/>
              <a:t>18-Jan-20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88E2AA-AD60-43FD-9AB7-8789FE97B478}" type="slidenum">
              <a:rPr lang="en-US" smtClean="0"/>
              <a:t>‹#›</a:t>
            </a:fld>
            <a:endParaRPr lang="en-US"/>
          </a:p>
        </p:txBody>
      </p:sp>
    </p:spTree>
    <p:extLst>
      <p:ext uri="{BB962C8B-B14F-4D97-AF65-F5344CB8AC3E}">
        <p14:creationId xmlns:p14="http://schemas.microsoft.com/office/powerpoint/2010/main" val="63453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B23D39-B72A-436A-9A7C-9AFC9E76F02F}" type="datetimeFigureOut">
              <a:rPr lang="en-US" smtClean="0"/>
              <a:t>18-Jan-20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8E2AA-AD60-43FD-9AB7-8789FE97B478}" type="slidenum">
              <a:rPr lang="en-US" smtClean="0"/>
              <a:t>‹#›</a:t>
            </a:fld>
            <a:endParaRPr lang="en-US"/>
          </a:p>
        </p:txBody>
      </p:sp>
    </p:spTree>
    <p:extLst>
      <p:ext uri="{BB962C8B-B14F-4D97-AF65-F5344CB8AC3E}">
        <p14:creationId xmlns:p14="http://schemas.microsoft.com/office/powerpoint/2010/main" val="3545836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B23D39-B72A-436A-9A7C-9AFC9E76F02F}" type="datetimeFigureOut">
              <a:rPr lang="en-US" smtClean="0"/>
              <a:t>18-Jan-20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88E2AA-AD60-43FD-9AB7-8789FE97B478}" type="slidenum">
              <a:rPr lang="en-US" smtClean="0"/>
              <a:t>‹#›</a:t>
            </a:fld>
            <a:endParaRPr lang="en-US"/>
          </a:p>
        </p:txBody>
      </p:sp>
    </p:spTree>
    <p:extLst>
      <p:ext uri="{BB962C8B-B14F-4D97-AF65-F5344CB8AC3E}">
        <p14:creationId xmlns:p14="http://schemas.microsoft.com/office/powerpoint/2010/main" val="294384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B23D39-B72A-436A-9A7C-9AFC9E76F02F}" type="datetimeFigureOut">
              <a:rPr lang="en-US" smtClean="0"/>
              <a:t>18-Jan-20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88E2AA-AD60-43FD-9AB7-8789FE97B478}" type="slidenum">
              <a:rPr lang="en-US" smtClean="0"/>
              <a:t>‹#›</a:t>
            </a:fld>
            <a:endParaRPr lang="en-US"/>
          </a:p>
        </p:txBody>
      </p:sp>
    </p:spTree>
    <p:extLst>
      <p:ext uri="{BB962C8B-B14F-4D97-AF65-F5344CB8AC3E}">
        <p14:creationId xmlns:p14="http://schemas.microsoft.com/office/powerpoint/2010/main" val="204378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B23D39-B72A-436A-9A7C-9AFC9E76F02F}" type="datetimeFigureOut">
              <a:rPr lang="en-US" smtClean="0"/>
              <a:t>18-Jan-20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88E2AA-AD60-43FD-9AB7-8789FE97B478}" type="slidenum">
              <a:rPr lang="en-US" smtClean="0"/>
              <a:t>‹#›</a:t>
            </a:fld>
            <a:endParaRPr lang="en-US"/>
          </a:p>
        </p:txBody>
      </p:sp>
    </p:spTree>
    <p:extLst>
      <p:ext uri="{BB962C8B-B14F-4D97-AF65-F5344CB8AC3E}">
        <p14:creationId xmlns:p14="http://schemas.microsoft.com/office/powerpoint/2010/main" val="775288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B23D39-B72A-436A-9A7C-9AFC9E76F02F}" type="datetimeFigureOut">
              <a:rPr lang="en-US" smtClean="0"/>
              <a:t>18-Jan-20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8E2AA-AD60-43FD-9AB7-8789FE97B478}" type="slidenum">
              <a:rPr lang="en-US" smtClean="0"/>
              <a:t>‹#›</a:t>
            </a:fld>
            <a:endParaRPr lang="en-US"/>
          </a:p>
        </p:txBody>
      </p:sp>
    </p:spTree>
    <p:extLst>
      <p:ext uri="{BB962C8B-B14F-4D97-AF65-F5344CB8AC3E}">
        <p14:creationId xmlns:p14="http://schemas.microsoft.com/office/powerpoint/2010/main" val="1778423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B23D39-B72A-436A-9A7C-9AFC9E76F02F}" type="datetimeFigureOut">
              <a:rPr lang="en-US" smtClean="0"/>
              <a:t>18-Jan-20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88E2AA-AD60-43FD-9AB7-8789FE97B478}" type="slidenum">
              <a:rPr lang="en-US" smtClean="0"/>
              <a:t>‹#›</a:t>
            </a:fld>
            <a:endParaRPr lang="en-US"/>
          </a:p>
        </p:txBody>
      </p:sp>
    </p:spTree>
    <p:extLst>
      <p:ext uri="{BB962C8B-B14F-4D97-AF65-F5344CB8AC3E}">
        <p14:creationId xmlns:p14="http://schemas.microsoft.com/office/powerpoint/2010/main" val="57767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23D39-B72A-436A-9A7C-9AFC9E76F02F}" type="datetimeFigureOut">
              <a:rPr lang="en-US" smtClean="0"/>
              <a:t>18-Jan-20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8E2AA-AD60-43FD-9AB7-8789FE97B478}" type="slidenum">
              <a:rPr lang="en-US" smtClean="0"/>
              <a:t>‹#›</a:t>
            </a:fld>
            <a:endParaRPr lang="en-US"/>
          </a:p>
        </p:txBody>
      </p:sp>
    </p:spTree>
    <p:extLst>
      <p:ext uri="{BB962C8B-B14F-4D97-AF65-F5344CB8AC3E}">
        <p14:creationId xmlns:p14="http://schemas.microsoft.com/office/powerpoint/2010/main" val="149928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Email: Principles and Etiquettes</a:t>
            </a:r>
            <a:endParaRPr lang="en-US" dirty="0"/>
          </a:p>
        </p:txBody>
      </p:sp>
      <p:sp>
        <p:nvSpPr>
          <p:cNvPr id="3" name="Subtitle 2"/>
          <p:cNvSpPr>
            <a:spLocks noGrp="1"/>
          </p:cNvSpPr>
          <p:nvPr>
            <p:ph type="subTitle" idx="1"/>
          </p:nvPr>
        </p:nvSpPr>
        <p:spPr/>
        <p:txBody>
          <a:bodyPr/>
          <a:lstStyle/>
          <a:p>
            <a:r>
              <a:rPr lang="en-US" dirty="0" smtClean="0"/>
              <a:t>Sayed Hisham</a:t>
            </a:r>
          </a:p>
          <a:p>
            <a:r>
              <a:rPr lang="en-US" dirty="0" smtClean="0"/>
              <a:t>Assistant Manager </a:t>
            </a:r>
            <a:r>
              <a:rPr lang="en-US" smtClean="0"/>
              <a:t>- Operations</a:t>
            </a:r>
            <a:endParaRPr lang="en-US"/>
          </a:p>
        </p:txBody>
      </p:sp>
    </p:spTree>
    <p:extLst>
      <p:ext uri="{BB962C8B-B14F-4D97-AF65-F5344CB8AC3E}">
        <p14:creationId xmlns:p14="http://schemas.microsoft.com/office/powerpoint/2010/main" val="2817683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Email Etiquette </a:t>
            </a:r>
            <a:endParaRPr lang="en-IN" dirty="0"/>
          </a:p>
        </p:txBody>
      </p:sp>
      <p:sp>
        <p:nvSpPr>
          <p:cNvPr id="3" name="Content Placeholder 2"/>
          <p:cNvSpPr>
            <a:spLocks noGrp="1"/>
          </p:cNvSpPr>
          <p:nvPr>
            <p:ph idx="1"/>
          </p:nvPr>
        </p:nvSpPr>
        <p:spPr/>
        <p:txBody>
          <a:bodyPr/>
          <a:lstStyle/>
          <a:p>
            <a:pPr marL="0" indent="0">
              <a:buNone/>
            </a:pPr>
            <a:r>
              <a:rPr lang="en-IN" dirty="0" smtClean="0"/>
              <a:t>1.Be polite</a:t>
            </a:r>
            <a:endParaRPr lang="en-IN" dirty="0"/>
          </a:p>
          <a:p>
            <a:r>
              <a:rPr lang="en-IN" dirty="0" smtClean="0"/>
              <a:t>These </a:t>
            </a:r>
            <a:r>
              <a:rPr lang="en-IN" dirty="0"/>
              <a:t>refer to the three “magic” words, “Please”, “Thank You” and “Sorry”. They are all the more important in e­mail messages, which have to be extra polite and </a:t>
            </a:r>
            <a:r>
              <a:rPr lang="en-IN" dirty="0" smtClean="0"/>
              <a:t>friendly</a:t>
            </a:r>
          </a:p>
          <a:p>
            <a:endParaRPr lang="en-IN" dirty="0"/>
          </a:p>
          <a:p>
            <a:pPr marL="0" indent="0">
              <a:buNone/>
            </a:pPr>
            <a:r>
              <a:rPr lang="en-IN" dirty="0"/>
              <a:t>2. Avoid “shouting” </a:t>
            </a:r>
          </a:p>
          <a:p>
            <a:r>
              <a:rPr lang="en-IN" dirty="0"/>
              <a:t>Shouting in an e­mail message refers to use of all capital letters in the text. All caps make it difficult to read a message and are therefore considered to be rude, like shouting.</a:t>
            </a: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644512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3. Avoid symbols and acronyms </a:t>
            </a:r>
          </a:p>
          <a:p>
            <a:r>
              <a:rPr lang="en-IN" dirty="0" smtClean="0"/>
              <a:t>Symbolic </a:t>
            </a:r>
            <a:r>
              <a:rPr lang="en-IN" dirty="0"/>
              <a:t>messages using punctuation marks, known as “emoticons” </a:t>
            </a:r>
            <a:r>
              <a:rPr lang="en-IN" dirty="0" smtClean="0"/>
              <a:t>should </a:t>
            </a:r>
            <a:r>
              <a:rPr lang="en-IN" dirty="0"/>
              <a:t>be avoided, especially in business related e­ mail messages. </a:t>
            </a:r>
            <a:endParaRPr lang="en-IN" dirty="0" smtClean="0"/>
          </a:p>
          <a:p>
            <a:r>
              <a:rPr lang="en-IN" dirty="0" smtClean="0"/>
              <a:t>Similarly</a:t>
            </a:r>
            <a:r>
              <a:rPr lang="en-IN" dirty="0"/>
              <a:t>, </a:t>
            </a:r>
            <a:r>
              <a:rPr lang="en-IN" dirty="0" smtClean="0"/>
              <a:t>It is better to avoid abbreviations such </a:t>
            </a:r>
            <a:r>
              <a:rPr lang="en-IN" dirty="0"/>
              <a:t>as </a:t>
            </a:r>
            <a:r>
              <a:rPr lang="en-IN" dirty="0" smtClean="0"/>
              <a:t>BTW, </a:t>
            </a:r>
            <a:r>
              <a:rPr lang="en-IN" i="1" dirty="0" smtClean="0"/>
              <a:t>by </a:t>
            </a:r>
            <a:r>
              <a:rPr lang="en-IN" i="1" dirty="0"/>
              <a:t>the </a:t>
            </a:r>
            <a:r>
              <a:rPr lang="en-IN" i="1" dirty="0" smtClean="0"/>
              <a:t>way</a:t>
            </a:r>
            <a:r>
              <a:rPr lang="en-IN" dirty="0" smtClean="0"/>
              <a:t> since </a:t>
            </a:r>
            <a:r>
              <a:rPr lang="en-IN" dirty="0"/>
              <a:t>they sound over casual and may not be understood by everyone.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548931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4</a:t>
            </a:r>
            <a:r>
              <a:rPr lang="en-IN" dirty="0" smtClean="0"/>
              <a:t>.Respond </a:t>
            </a:r>
            <a:r>
              <a:rPr lang="en-IN" dirty="0"/>
              <a:t>promptly </a:t>
            </a:r>
          </a:p>
          <a:p>
            <a:r>
              <a:rPr lang="en-IN" dirty="0" smtClean="0"/>
              <a:t>Even if you are hard pressed for time, In </a:t>
            </a:r>
            <a:r>
              <a:rPr lang="en-IN" dirty="0"/>
              <a:t>the case of business related e­mails, </a:t>
            </a:r>
            <a:r>
              <a:rPr lang="en-IN" dirty="0" smtClean="0"/>
              <a:t>prompt responses to emails are always appreciated.</a:t>
            </a:r>
          </a:p>
          <a:p>
            <a:pPr marL="0" indent="0">
              <a:buNone/>
            </a:pPr>
            <a:r>
              <a:rPr lang="en-IN" dirty="0" smtClean="0"/>
              <a:t>5. Use friendly salutations and sign­offs </a:t>
            </a:r>
          </a:p>
          <a:p>
            <a:r>
              <a:rPr lang="en-IN" dirty="0" smtClean="0"/>
              <a:t>Although these are not strictly required in e­mail communication as in business letters, a salutation such as “Dear Mr. X” and a sign­off such as “Warm Regards”, helps to make the tone friendly and personal.</a:t>
            </a: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7181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6</a:t>
            </a:r>
            <a:r>
              <a:rPr lang="en-IN" dirty="0" smtClean="0"/>
              <a:t>. </a:t>
            </a:r>
            <a:r>
              <a:rPr lang="en-IN" dirty="0"/>
              <a:t>Avoid sending “junk mail” </a:t>
            </a:r>
          </a:p>
          <a:p>
            <a:r>
              <a:rPr lang="en-IN" dirty="0" smtClean="0"/>
              <a:t>Do </a:t>
            </a:r>
            <a:r>
              <a:rPr lang="en-IN" dirty="0"/>
              <a:t>not send irrelevant messages or messages that are not work related, to people at work. If you overload people with this kind of mail, they will not pay attention to the really important messages.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722313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522" y="94538"/>
            <a:ext cx="10515600" cy="1325563"/>
          </a:xfrm>
        </p:spPr>
        <p:txBody>
          <a:bodyPr/>
          <a:lstStyle/>
          <a:p>
            <a:r>
              <a:rPr lang="en-US" dirty="0" smtClean="0"/>
              <a:t>A Sample Email</a:t>
            </a:r>
            <a:endParaRPr lang="en-US" dirty="0"/>
          </a:p>
        </p:txBody>
      </p:sp>
      <p:pic>
        <p:nvPicPr>
          <p:cNvPr id="9" name="Content Placeholder 8"/>
          <p:cNvPicPr>
            <a:picLocks noGrp="1" noChangeAspect="1"/>
          </p:cNvPicPr>
          <p:nvPr>
            <p:ph idx="1"/>
          </p:nvPr>
        </p:nvPicPr>
        <p:blipFill>
          <a:blip r:embed="rId2"/>
          <a:stretch>
            <a:fillRect/>
          </a:stretch>
        </p:blipFill>
        <p:spPr>
          <a:xfrm>
            <a:off x="739259" y="1033145"/>
            <a:ext cx="7107163" cy="5550536"/>
          </a:xfrm>
          <a:prstGeom prst="rect">
            <a:avLst/>
          </a:prstGeom>
        </p:spPr>
      </p:pic>
    </p:spTree>
    <p:extLst>
      <p:ext uri="{BB962C8B-B14F-4D97-AF65-F5344CB8AC3E}">
        <p14:creationId xmlns:p14="http://schemas.microsoft.com/office/powerpoint/2010/main" val="486405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61189" y="2967335"/>
            <a:ext cx="3069623"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117818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Email</a:t>
            </a:r>
            <a:endParaRPr lang="en-IN" dirty="0"/>
          </a:p>
        </p:txBody>
      </p:sp>
      <p:sp>
        <p:nvSpPr>
          <p:cNvPr id="3" name="Content Placeholder 2"/>
          <p:cNvSpPr>
            <a:spLocks noGrp="1"/>
          </p:cNvSpPr>
          <p:nvPr>
            <p:ph idx="1"/>
          </p:nvPr>
        </p:nvSpPr>
        <p:spPr/>
        <p:txBody>
          <a:bodyPr/>
          <a:lstStyle/>
          <a:p>
            <a:r>
              <a:rPr lang="en-IN" b="1" dirty="0"/>
              <a:t>Electronic mail</a:t>
            </a:r>
            <a:r>
              <a:rPr lang="en-IN" dirty="0"/>
              <a:t> is a method of exchanging digital messages between computer </a:t>
            </a:r>
            <a:r>
              <a:rPr lang="en-IN" dirty="0" smtClean="0"/>
              <a:t>users. Email operates across computer networks.</a:t>
            </a:r>
          </a:p>
          <a:p>
            <a:r>
              <a:rPr lang="en-IN" dirty="0" smtClean="0"/>
              <a:t>Examples of Email service providers include Gmail, Hotmail, yahoo etc.</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843442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Principles of Email Communication</a:t>
            </a:r>
            <a:endParaRPr lang="en-IN" dirty="0"/>
          </a:p>
        </p:txBody>
      </p:sp>
      <p:sp>
        <p:nvSpPr>
          <p:cNvPr id="3" name="Content Placeholder 2"/>
          <p:cNvSpPr>
            <a:spLocks noGrp="1"/>
          </p:cNvSpPr>
          <p:nvPr>
            <p:ph idx="1"/>
          </p:nvPr>
        </p:nvSpPr>
        <p:spPr/>
        <p:txBody>
          <a:bodyPr/>
          <a:lstStyle/>
          <a:p>
            <a:pPr marL="0" indent="0">
              <a:buNone/>
            </a:pPr>
            <a:r>
              <a:rPr lang="en-IN" dirty="0"/>
              <a:t>Place important information first </a:t>
            </a:r>
          </a:p>
          <a:p>
            <a:r>
              <a:rPr lang="en-IN" dirty="0" smtClean="0"/>
              <a:t>More often than not, your colleagues may </a:t>
            </a:r>
            <a:r>
              <a:rPr lang="en-IN" dirty="0"/>
              <a:t>not have time to read lengthy </a:t>
            </a:r>
            <a:r>
              <a:rPr lang="en-IN" dirty="0" smtClean="0"/>
              <a:t>e­-mail </a:t>
            </a:r>
            <a:r>
              <a:rPr lang="en-IN" dirty="0"/>
              <a:t>messages, it is a good idea to put all the important information that you want to convey in the first three lines of the message. Whether you are seeking a clarification, making a request, or giving instructions, it is best to mention this right at the outset, so that it is noticed.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649585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Pay attention to the tone   </a:t>
            </a:r>
            <a:endParaRPr lang="en-IN" dirty="0" smtClean="0"/>
          </a:p>
          <a:p>
            <a:r>
              <a:rPr lang="en-IN" dirty="0"/>
              <a:t>E</a:t>
            </a:r>
            <a:r>
              <a:rPr lang="en-IN" dirty="0" smtClean="0"/>
              <a:t>­mail </a:t>
            </a:r>
            <a:r>
              <a:rPr lang="en-IN" dirty="0"/>
              <a:t>lacks the personal quality of face</a:t>
            </a:r>
            <a:r>
              <a:rPr lang="en-IN" dirty="0" smtClean="0"/>
              <a:t>­ to ­face </a:t>
            </a:r>
            <a:r>
              <a:rPr lang="en-IN" dirty="0"/>
              <a:t>communication, where body language and other non­verbal cues may be used to make the communication more positive. </a:t>
            </a:r>
            <a:endParaRPr lang="en-IN" dirty="0" smtClean="0"/>
          </a:p>
          <a:p>
            <a:r>
              <a:rPr lang="en-IN" dirty="0" smtClean="0"/>
              <a:t>Therefore</a:t>
            </a:r>
            <a:r>
              <a:rPr lang="en-IN" dirty="0"/>
              <a:t>, you must pay close attention to the tone of the message and ensure that you sound friendly and courteous. </a:t>
            </a:r>
            <a:endParaRPr lang="en-IN" dirty="0" smtClean="0"/>
          </a:p>
          <a:p>
            <a:r>
              <a:rPr lang="en-IN" dirty="0" smtClean="0"/>
              <a:t>Avoid </a:t>
            </a:r>
            <a:r>
              <a:rPr lang="en-IN" dirty="0"/>
              <a:t>using </a:t>
            </a:r>
            <a:r>
              <a:rPr lang="en-IN" dirty="0" smtClean="0"/>
              <a:t>humour </a:t>
            </a:r>
            <a:r>
              <a:rPr lang="en-IN" dirty="0"/>
              <a:t>and sarcasm which might be misunderstood, or sending messages when you are angry or annoyed.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338147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Watch the content </a:t>
            </a:r>
            <a:endParaRPr lang="en-IN" dirty="0" smtClean="0"/>
          </a:p>
          <a:p>
            <a:r>
              <a:rPr lang="en-IN" dirty="0" smtClean="0"/>
              <a:t>E­mail </a:t>
            </a:r>
            <a:r>
              <a:rPr lang="en-IN" dirty="0"/>
              <a:t>messages are not always confidential and one can never be sure who will read them. The minute an e­mail message is sent, multiple copies are created on your own PC and server and on the recipient’s PC and server</a:t>
            </a:r>
            <a:r>
              <a:rPr lang="en-IN" dirty="0" smtClean="0"/>
              <a:t>.</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862949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Include a specific subject line </a:t>
            </a:r>
          </a:p>
          <a:p>
            <a:r>
              <a:rPr lang="en-IN" dirty="0" smtClean="0"/>
              <a:t>Your </a:t>
            </a:r>
            <a:r>
              <a:rPr lang="en-IN" dirty="0"/>
              <a:t>e­mail message should always include a subject line that clearly mentions the topic of the e­mail. Since business executives receive several e­mails a day, this would help them to decide which messages are most important to them. They will also have an idea of what the message contains.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185177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Explain attachments in the body of the e­mail </a:t>
            </a:r>
          </a:p>
          <a:p>
            <a:r>
              <a:rPr lang="en-IN" dirty="0" smtClean="0"/>
              <a:t>Attachments </a:t>
            </a:r>
            <a:r>
              <a:rPr lang="en-IN" dirty="0"/>
              <a:t>take time to download and should be sent along with an explanation in the body of the e­mail, as to what they are all about. This will make it easier for the recipient of the message to decide whether they should be opened or not. Otherwise it will lead to unnecessary waste of time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426210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lstStyle/>
          <a:p>
            <a:pPr marL="0" indent="0">
              <a:buNone/>
            </a:pPr>
            <a:r>
              <a:rPr lang="en-IN" dirty="0"/>
              <a:t>Pay attention to brevity, emphasis and white space </a:t>
            </a:r>
          </a:p>
          <a:p>
            <a:r>
              <a:rPr lang="en-IN" dirty="0" smtClean="0"/>
              <a:t>The </a:t>
            </a:r>
            <a:r>
              <a:rPr lang="en-IN" dirty="0"/>
              <a:t>look, appearance and language used in the e­mail message can influence the readability of the message. </a:t>
            </a:r>
            <a:endParaRPr lang="en-IN" dirty="0" smtClean="0"/>
          </a:p>
          <a:p>
            <a:r>
              <a:rPr lang="en-IN" dirty="0" smtClean="0"/>
              <a:t>Some </a:t>
            </a:r>
            <a:r>
              <a:rPr lang="en-IN" dirty="0"/>
              <a:t>techniques for enhancing readability of e­mail messages include short paragraphs ( six lines maximum), spacing between paragraphs, use of bullet points and numbers for lists, use of paragraph captions, highlighting main points in bold type and use of white space.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224335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IN" dirty="0" smtClean="0"/>
              <a:t>Contd.</a:t>
            </a:r>
            <a:endParaRPr lang="en-IN" dirty="0"/>
          </a:p>
        </p:txBody>
      </p:sp>
      <p:sp>
        <p:nvSpPr>
          <p:cNvPr id="3" name="Content Placeholder 2"/>
          <p:cNvSpPr>
            <a:spLocks noGrp="1"/>
          </p:cNvSpPr>
          <p:nvPr>
            <p:ph idx="1"/>
          </p:nvPr>
        </p:nvSpPr>
        <p:spPr/>
        <p:txBody>
          <a:bodyPr>
            <a:normAutofit/>
          </a:bodyPr>
          <a:lstStyle/>
          <a:p>
            <a:pPr marL="0" indent="0">
              <a:buNone/>
            </a:pPr>
            <a:r>
              <a:rPr lang="en-IN" dirty="0"/>
              <a:t>Proofread your e­mail message ­ </a:t>
            </a:r>
            <a:endParaRPr lang="en-IN" dirty="0" smtClean="0"/>
          </a:p>
          <a:p>
            <a:r>
              <a:rPr lang="en-IN" dirty="0" smtClean="0"/>
              <a:t>Just </a:t>
            </a:r>
            <a:r>
              <a:rPr lang="en-IN" dirty="0"/>
              <a:t>as it is important to proofread business reports, letters and memos, e­mail messages should also be checked for spelling and grammar mistakes, so as to avoid any embarrassment</a:t>
            </a:r>
            <a:r>
              <a:rPr lang="en-IN" dirty="0" smtClean="0"/>
              <a:t>.</a:t>
            </a:r>
          </a:p>
          <a:p>
            <a:pPr marL="0" indent="0">
              <a:buNone/>
            </a:pPr>
            <a:endParaRPr lang="en-IN" dirty="0" smtClean="0"/>
          </a:p>
          <a:p>
            <a:pPr marL="0" indent="0">
              <a:buNone/>
            </a:pPr>
            <a:r>
              <a:rPr lang="en-IN" dirty="0" smtClean="0"/>
              <a:t>Set </a:t>
            </a:r>
            <a:r>
              <a:rPr lang="en-IN" dirty="0"/>
              <a:t>aside time to check e­mail </a:t>
            </a:r>
          </a:p>
          <a:p>
            <a:r>
              <a:rPr lang="en-IN" dirty="0"/>
              <a:t>E­mail should not become a substitute for face ­to ­face interaction at the workplace, or cut into valuable time spent on other important jobs.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991172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792</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Email: Principles and Etiquettes</vt:lpstr>
      <vt:lpstr>Email</vt:lpstr>
      <vt:lpstr>Principles of Email Communication</vt:lpstr>
      <vt:lpstr>Contd.</vt:lpstr>
      <vt:lpstr>Contd.</vt:lpstr>
      <vt:lpstr>Contd.</vt:lpstr>
      <vt:lpstr>Contd.</vt:lpstr>
      <vt:lpstr>Contd.</vt:lpstr>
      <vt:lpstr>Contd.</vt:lpstr>
      <vt:lpstr>Email Etiquette </vt:lpstr>
      <vt:lpstr>Contd.</vt:lpstr>
      <vt:lpstr>Contd.</vt:lpstr>
      <vt:lpstr>Contd.</vt:lpstr>
      <vt:lpstr>A Sample Email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Principles and Ettiquettes</dc:title>
  <dc:creator>Sayyid Hisham</dc:creator>
  <cp:lastModifiedBy>Sayyid Hisham</cp:lastModifiedBy>
  <cp:revision>7</cp:revision>
  <dcterms:created xsi:type="dcterms:W3CDTF">2020-01-16T10:30:12Z</dcterms:created>
  <dcterms:modified xsi:type="dcterms:W3CDTF">2020-01-18T10:13:26Z</dcterms:modified>
</cp:coreProperties>
</file>