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F8F9-C759-BF6B-75CB-2974A38D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21228-9E85-D187-94B0-8DE456E1F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AA02-76AA-C711-5831-F123AF5A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4EFD-DF3D-EB66-3AC9-24EFFB41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7BFD-8997-60A2-617F-3904FA31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715B-C25B-FC58-398A-660A0982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72605-B614-EF74-4163-157FE30B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D7A8-EE79-4981-E1DB-A1F7F5DA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5102-D6EC-818D-D90A-CA3E1EC5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5912-14E1-E145-651F-56685C01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5976C-396B-CC63-E67F-170366B7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B88C-423F-487F-3DA9-1CDAF562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A03C-7B04-CC37-188D-B61F4771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7F27-4E85-B2E5-F0BC-73BEF5BE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F1F-9C97-E5EB-A3B2-BD63546B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3F27-FD45-2D70-A8C9-47844192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CE83-01FE-A391-961C-88E6EE16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5E93-AFA8-2D9D-1626-A9A00C6A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66BC-8238-5579-7088-7DC5377E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8E39-9E95-D8BD-3D80-72E4FD15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94C-4146-6847-BC3D-20885F76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383D-7FB5-5F51-8932-C7858062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021F-D7A9-598F-A275-AB8E51E7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A562-699B-7140-348C-F838293F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1A3B-2EC7-3510-1EBF-DA090BA2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0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2E70-1C68-FB69-6606-74BB912A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7B2A-CDDF-1EDA-3137-1BA511122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5E3B1-83DC-6301-632A-A15A98F9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41B6-41C0-E867-13CD-027BB70A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4774-393A-2963-54BC-0BE10B31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4F420-DC70-714B-99C4-1D82A4D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71D1-87CC-49BE-CD18-97D55D78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AC71-0863-837C-A94D-043A4B415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E9619-9080-B5BB-7289-1B4F4EC9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A8F5E-E359-25FD-1FFC-ADB671B0B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D9967-5EA6-FEEA-C468-63DE3FBA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2F0B5-70F6-2E5E-DA6A-8A23ABB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C121-4F8D-D733-5DC8-D6A4800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066CD-0691-4C7E-35EF-A44D0F5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C11B-8152-2796-CC99-C238C44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E001C-446D-F7F2-2E86-8C4CCAE4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93C11-64B6-A33E-A0F7-9A33AB6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3EA94-1644-D074-38C2-D4438706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E2FCB-45B4-CECC-908C-60359EF1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815E6-8E48-8E75-2D72-9FCF92F1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FFE2-1583-3CE9-6924-7271610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A386-F065-5172-9F38-616FDD3F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DE85-FBFF-8EE6-FE68-5E72803E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382C-B5F4-9413-4C9A-DEE0E5E9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36CA0-4C39-3255-C5FE-A6A7CC71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DCC8-2BFF-E26B-9362-B8D3C0B6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6A8A4-F046-B4AC-5884-D09077FA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DDBB-6F17-84AE-6CF9-EA0A612E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E7B53-FDFC-AB59-69BB-9E2B238E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44021-EB42-1C41-9F2A-CA4CE298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3471-A98E-73DA-0467-F5BEEC8E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E0DC1-7DF6-9BAB-695A-AAEF990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406FD-5B5C-11D9-0FA6-5B9406CC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C4D06-8C5A-A87B-CC06-A1212DFF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C1429-472A-02EA-F99C-509621B1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006E-B312-2438-4805-F95FA4C28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DF8B5-CCEF-43E8-BEB3-F7393D56A0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2F00-A4E0-39F8-6292-5385408F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7F38-1C3D-64B6-7FA3-4B3E6BBA8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B7BA0-7E5A-402B-BB8A-CE9E68BA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6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A72A4-A18A-4B64-EF0A-D9C58E7B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08BA5-CF0D-B513-3033-F7A26ED18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641" y="3519236"/>
            <a:ext cx="8192843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Name: Hisham Ahmed Refaat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ID:221035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Name :Mostafa Hesham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ID:220367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Supervisor: D</a:t>
            </a: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r Mohamed Labib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646E2FAA-4C55-8299-9A77-831FACFB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98" y="31302"/>
            <a:ext cx="1180802" cy="1091061"/>
          </a:xfrm>
          <a:prstGeom prst="rect">
            <a:avLst/>
          </a:prstGeom>
        </p:spPr>
      </p:pic>
      <p:pic>
        <p:nvPicPr>
          <p:cNvPr id="7" name="Picture 6" descr="A logo for university of greenwich&#10;&#10;Description automatically generated">
            <a:extLst>
              <a:ext uri="{FF2B5EF4-FFF2-40B4-BE49-F238E27FC236}">
                <a16:creationId xmlns:a16="http://schemas.microsoft.com/office/drawing/2014/main" id="{E074A560-82FA-3ADB-4BDF-1F824D8B8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97" y="31301"/>
            <a:ext cx="1167501" cy="1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6F1B-1C93-5BFB-D104-119656CE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Introduction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1526-4BFA-CB02-CE94-3E12B2E9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Existing</a:t>
            </a:r>
            <a:endParaRPr lang="en-US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In the last 2 years in the Egyptian market his been change a lot the cars prices his increase with  70%  ,people didn’t know the  price of there cars. The cars manufacturing  his been decreasing.</a:t>
            </a:r>
          </a:p>
          <a:p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 All  the website that sales the cars they don’t having range to price of cars to let people to know the prices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 Traditional Solutions</a:t>
            </a:r>
          </a:p>
          <a:p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 </a:t>
            </a:r>
            <a:endParaRPr lang="en-US" sz="1800" b="0" i="0" u="none" strike="noStrike" dirty="0">
              <a:solidFill>
                <a:srgbClr val="83992A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Garamond" panose="02020404030301010803" pitchFamily="18" charset="0"/>
              </a:rPr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D978-D357-D379-D2CE-B649614C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8B1C-0FAC-8E79-5FEE-7CF47483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car pricing is complex. This project creates a website using machine learning to predict prices from real-time data, helping users make informed decisions.</a:t>
            </a:r>
          </a:p>
          <a:p>
            <a:r>
              <a:rPr lang="en-US" dirty="0"/>
              <a:t> This project develops a web tool that automates used car price estimation using machine learning and image recognition. It scrapes real-time data, predicts car values, and identifies car make and model from photos, simplifying the buying and selling process.</a:t>
            </a:r>
          </a:p>
        </p:txBody>
      </p:sp>
    </p:spTree>
    <p:extLst>
      <p:ext uri="{BB962C8B-B14F-4D97-AF65-F5344CB8AC3E}">
        <p14:creationId xmlns:p14="http://schemas.microsoft.com/office/powerpoint/2010/main" val="3988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9A0B-AFB7-5E59-1817-3137DC8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B571-CF20-8959-E27D-4984533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 Car Price Estimation</a:t>
            </a:r>
            <a:r>
              <a:rPr lang="en-US" dirty="0"/>
              <a:t>: Develop a machine learning model to accurately predict used car prices based on factors such as make, model, year, and mileage.</a:t>
            </a:r>
          </a:p>
          <a:p>
            <a:r>
              <a:rPr lang="en-US" b="1" dirty="0"/>
              <a:t>Enhance Decision-making</a:t>
            </a:r>
            <a:r>
              <a:rPr lang="en-US" dirty="0"/>
              <a:t>: Provide a user-friendly platform that helps buyers and sellers make informed decisions by offering accurate, automated price predictions and car identification.</a:t>
            </a:r>
          </a:p>
          <a:p>
            <a:r>
              <a:rPr lang="en-US"/>
              <a:t>   </a:t>
            </a:r>
            <a:r>
              <a:rPr lang="en-US" b="1"/>
              <a:t>Machine Learning Model</a:t>
            </a:r>
            <a:r>
              <a:rPr lang="en-US"/>
              <a:t>: A trained and tested machine learning model capable of predicting car prices based on attributes such as make, model, year, mileage, and other relevant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6B1E-D659-DD23-3B29-F73E8A8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7659-171A-E306-B1F1-B662CE1E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Garamond</vt:lpstr>
      <vt:lpstr>Office Theme</vt:lpstr>
      <vt:lpstr>PowerPoint Presentation</vt:lpstr>
      <vt:lpstr>Introduction</vt:lpstr>
      <vt:lpstr>Problem Statement </vt:lpstr>
      <vt:lpstr>Objective 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hisham refaat</dc:creator>
  <cp:lastModifiedBy>hisham refaat</cp:lastModifiedBy>
  <cp:revision>1</cp:revision>
  <dcterms:created xsi:type="dcterms:W3CDTF">2024-10-09T20:19:06Z</dcterms:created>
  <dcterms:modified xsi:type="dcterms:W3CDTF">2024-10-09T22:40:09Z</dcterms:modified>
</cp:coreProperties>
</file>