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cd84d5c56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cd84d5c56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cd84d5c56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cd84d5c56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cd84d5c56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cd84d5c56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cd84d5c56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cd84d5c56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533fec0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533fec0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533fec03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533fec03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533fec038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533fec038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533fec038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533fec038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kaggle.com/competitions/neurips-2023-machine-unlearning/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eurips-2023-machine-unlearning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kaggle.com/code/fanchuan/2nd-place-machine-unlearning-solution?kernelSessionId=15313765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6223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NeurIPS: Machine Unlearning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Project Proposal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CSE 472 Machine Learning Sessional</a:t>
            </a:r>
            <a:endParaRPr sz="16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Syed Jarullah Hisham - 1805004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Abdur Rafi - 1805008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749825" y="557750"/>
            <a:ext cx="73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150"/>
            <a:ext cx="88392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52400" y="3499800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Competition Link:</a:t>
            </a:r>
            <a:r>
              <a:rPr lang="en-GB"/>
              <a:t> </a:t>
            </a:r>
            <a:r>
              <a:rPr lang="en-GB" u="sng">
                <a:solidFill>
                  <a:srgbClr val="FFF2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https://www.kaggle.com/competitions/neurips-2023-machine-unlearning/overview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745425" y="218625"/>
            <a:ext cx="71979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</a:t>
            </a:r>
            <a:r>
              <a:rPr lang="en-GB" sz="2600"/>
              <a:t>Problem Description</a:t>
            </a:r>
            <a:endParaRPr sz="26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00" y="1077600"/>
            <a:ext cx="6948025" cy="39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736200" y="320200"/>
            <a:ext cx="71979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</a:t>
            </a:r>
            <a:r>
              <a:rPr lang="en-GB" sz="2600"/>
              <a:t>Motivation</a:t>
            </a:r>
            <a:endParaRPr sz="2600"/>
          </a:p>
        </p:txBody>
      </p:sp>
      <p:sp>
        <p:nvSpPr>
          <p:cNvPr id="297" name="Google Shape;297;p16"/>
          <p:cNvSpPr txBox="1"/>
          <p:nvPr/>
        </p:nvSpPr>
        <p:spPr>
          <a:xfrm>
            <a:off x="952975" y="1398075"/>
            <a:ext cx="75444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Removing examples from a trained machine learning model is a major unsolved problem of ML privacy research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recent research has shown that it may be possible to infer with high accuracy whether an example was used to train a machine learning model using </a:t>
            </a:r>
            <a:r>
              <a:rPr lang="en-GB" sz="1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membership inference attacks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(MIAs)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retraining whole model can be computationally expensive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745425" y="218625"/>
            <a:ext cx="71979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</a:t>
            </a:r>
            <a:r>
              <a:rPr lang="en-GB" sz="2600"/>
              <a:t>Dataset &amp; Code</a:t>
            </a:r>
            <a:endParaRPr sz="2600"/>
          </a:p>
        </p:txBody>
      </p:sp>
      <p:sp>
        <p:nvSpPr>
          <p:cNvPr id="303" name="Google Shape;303;p17"/>
          <p:cNvSpPr txBox="1"/>
          <p:nvPr/>
        </p:nvSpPr>
        <p:spPr>
          <a:xfrm>
            <a:off x="925300" y="1158000"/>
            <a:ext cx="7544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Competition dataset is hidden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But this project can be tested on several datasets(e.g: CIFAR10, EMNIST etc)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25300" y="2419350"/>
            <a:ext cx="777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</a:rPr>
              <a:t>Dataset Description </a:t>
            </a:r>
            <a:r>
              <a:rPr lang="en-GB" u="sng">
                <a:solidFill>
                  <a:srgbClr val="A4C2F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https://www.kaggle.com/competitions/neurips-2023-machine-unlearning/data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25300" y="3271325"/>
            <a:ext cx="777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</a:rPr>
              <a:t>Solution Code(For reproduction)</a:t>
            </a:r>
            <a:endParaRPr u="sng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A4C2F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https://www.kaggle.com/code/fanchuan/2nd-place-machine-unlearning-solution?kernelSessionId=153137657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73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Solution Overview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719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3 Main approaches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GB" sz="1700">
                <a:solidFill>
                  <a:schemeClr val="lt1"/>
                </a:solidFill>
              </a:rPr>
              <a:t>Unsupervised learning(self supervised contrastive learning), then retrain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GB" sz="1700">
                <a:solidFill>
                  <a:schemeClr val="lt1"/>
                </a:solidFill>
              </a:rPr>
              <a:t>Add noise to weights, then retrain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GB" sz="1700">
                <a:solidFill>
                  <a:schemeClr val="lt1"/>
                </a:solidFill>
              </a:rPr>
              <a:t>Re-initialize some weights, then retrain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Experiment To Reproduce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1st place solution. 2 stage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Forget Stage</a:t>
            </a:r>
            <a:endParaRPr sz="17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SimCLR (Self supervised contrastive learning) to push the distance between forget samples and retain samples</a:t>
            </a:r>
            <a:endParaRPr sz="15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Retain Stage</a:t>
            </a:r>
            <a:endParaRPr sz="17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Train on retain samples to finetune performance on retain samples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New Experiment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18238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Calculate gradients on forget set and retain set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Subtract component of retain set gradient from forget set gradient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Use remaining component to climb up cost function 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Arial</vt:lpstr>
      <vt:lpstr>Nunito</vt:lpstr>
      <vt:lpstr>Momentum</vt:lpstr>
      <vt:lpstr>NeurIPS: Machine Unlearning Project Proposal CSE 472 Machine Learning Sessional</vt:lpstr>
      <vt:lpstr>PowerPoint Presentation</vt:lpstr>
      <vt:lpstr>  Problem Description</vt:lpstr>
      <vt:lpstr>  Motivation</vt:lpstr>
      <vt:lpstr>  Dataset &amp; Code</vt:lpstr>
      <vt:lpstr>Solution Overview</vt:lpstr>
      <vt:lpstr>Experiment To Reproduce</vt:lpstr>
      <vt:lpstr>New Experiment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NeurIPS: Machine Unlearning Project Proposal CSE 472 Machine Learning Sessional</dc:title>
  <cp:lastModifiedBy>Syed Jarullah Hisham</cp:lastModifiedBy>
  <cp:revision>1</cp:revision>
  <dcterms:modified xsi:type="dcterms:W3CDTF">2024-01-08T13:59:39Z</dcterms:modified>
</cp:coreProperties>
</file>