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5078-4C61-451B-B14B-193EB6115B2D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FA9D-E6D2-45F6-8786-2C9B4063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4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5078-4C61-451B-B14B-193EB6115B2D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FA9D-E6D2-45F6-8786-2C9B4063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5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5078-4C61-451B-B14B-193EB6115B2D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FA9D-E6D2-45F6-8786-2C9B4063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2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5078-4C61-451B-B14B-193EB6115B2D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FA9D-E6D2-45F6-8786-2C9B4063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3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5078-4C61-451B-B14B-193EB6115B2D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FA9D-E6D2-45F6-8786-2C9B4063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3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5078-4C61-451B-B14B-193EB6115B2D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FA9D-E6D2-45F6-8786-2C9B4063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8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5078-4C61-451B-B14B-193EB6115B2D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FA9D-E6D2-45F6-8786-2C9B4063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1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5078-4C61-451B-B14B-193EB6115B2D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FA9D-E6D2-45F6-8786-2C9B4063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6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5078-4C61-451B-B14B-193EB6115B2D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FA9D-E6D2-45F6-8786-2C9B4063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9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5078-4C61-451B-B14B-193EB6115B2D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FA9D-E6D2-45F6-8786-2C9B4063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3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5078-4C61-451B-B14B-193EB6115B2D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FA9D-E6D2-45F6-8786-2C9B4063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2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05078-4C61-451B-B14B-193EB6115B2D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6FA9D-E6D2-45F6-8786-2C9B4063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7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1187" y="1556792"/>
            <a:ext cx="6452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Everything you always wanted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848599" y="2348880"/>
            <a:ext cx="5197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t</a:t>
            </a:r>
            <a:r>
              <a:rPr lang="en-US" sz="4000" dirty="0" smtClean="0"/>
              <a:t>o know about cameras,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2089050" y="3284984"/>
            <a:ext cx="4717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b</a:t>
            </a:r>
            <a:r>
              <a:rPr lang="en-US" sz="4000" dirty="0" smtClean="0"/>
              <a:t>ut were afraid to ask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735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56292"/>
            <a:ext cx="7402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Image Irradiance due to a </a:t>
            </a:r>
            <a:r>
              <a:rPr lang="en-US" sz="3200" dirty="0" err="1" smtClean="0">
                <a:solidFill>
                  <a:srgbClr val="FF0000"/>
                </a:solidFill>
              </a:rPr>
              <a:t>Lambertian</a:t>
            </a:r>
            <a:r>
              <a:rPr lang="en-US" sz="3200" dirty="0" smtClean="0">
                <a:solidFill>
                  <a:srgbClr val="FF0000"/>
                </a:solidFill>
              </a:rPr>
              <a:t> Point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23" y="1556792"/>
            <a:ext cx="8728751" cy="3145276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82347" y="5475571"/>
            <a:ext cx="5894029" cy="952469"/>
            <a:chOff x="282347" y="5475571"/>
            <a:chExt cx="5894029" cy="952469"/>
          </a:xfrm>
        </p:grpSpPr>
        <p:sp>
          <p:nvSpPr>
            <p:cNvPr id="6" name="TextBox 5"/>
            <p:cNvSpPr txBox="1"/>
            <p:nvPr/>
          </p:nvSpPr>
          <p:spPr>
            <a:xfrm>
              <a:off x="282347" y="5475571"/>
              <a:ext cx="28763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Common Assumption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8461" y="5966375"/>
              <a:ext cx="5727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Sensor plane and aperture plane are parallel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0798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30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Valentina</dc:creator>
  <cp:lastModifiedBy>Valentina</cp:lastModifiedBy>
  <cp:revision>2</cp:revision>
  <dcterms:created xsi:type="dcterms:W3CDTF">2016-09-29T19:00:09Z</dcterms:created>
  <dcterms:modified xsi:type="dcterms:W3CDTF">2016-09-29T20:27:08Z</dcterms:modified>
</cp:coreProperties>
</file>