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91" d="100"/>
          <a:sy n="91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28:43.785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CB41E76E-F142-46B0-8B6B-E241847BE33F}" emma:medium="tactile" emma:mode="ink">
          <msink:context xmlns:msink="http://schemas.microsoft.com/ink/2010/main" type="writingRegion" rotatedBoundingBox="1079,2253 16190,1423 16279,3045 1168,3875"/>
        </emma:interpretation>
      </emma:emma>
    </inkml:annotationXML>
    <inkml:traceGroup>
      <inkml:annotationXML>
        <emma:emma xmlns:emma="http://www.w3.org/2003/04/emma" version="1.0">
          <emma:interpretation id="{F8048B81-1406-47C0-8277-78BBEA043082}" emma:medium="tactile" emma:mode="ink">
            <msink:context xmlns:msink="http://schemas.microsoft.com/ink/2010/main" type="paragraph" rotatedBoundingBox="1079,2253 16190,1423 16279,3045 1168,38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1CF1C32-DD55-4FB8-BA17-A720B1E5184C}" emma:medium="tactile" emma:mode="ink">
              <msink:context xmlns:msink="http://schemas.microsoft.com/ink/2010/main" type="line" rotatedBoundingBox="1079,2253 16190,1423 16279,3045 1168,3875"/>
            </emma:interpretation>
          </emma:emma>
        </inkml:annotationXML>
        <inkml:traceGroup>
          <inkml:annotationXML>
            <emma:emma xmlns:emma="http://www.w3.org/2003/04/emma" version="1.0">
              <emma:interpretation id="{41DBE784-0540-4FD2-B25B-4EE66F483A03}" emma:medium="tactile" emma:mode="ink">
                <msink:context xmlns:msink="http://schemas.microsoft.com/ink/2010/main" type="inkWord" rotatedBoundingBox="1079,2253 5381,2017 5441,3111 1139,334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1752-31 212 0,'-8'-26'98'0,"4"19"-77"0,4-4-26 0,0 11 58 16,0 0-43-16,0 0-8 16,4 3 0-16,4 8-11 15,1 8 6-15,-5 7 5 0,0 7-2 16,0 4 6-16,0 11-5 15,5 11 3-15,-5 15-3 0,0 0 13 16,0 0-10-16,0-4 17 16,-4-7-16-16,0-7 9 15,4-8-10-15,5-4 6 0,-5-7-7 16,0-4 4-16,-4-10-6 16,4-5-143-16,5-7 112 31,11-3-181-16</inkml:trace>
          <inkml:trace contextRef="#ctx0" brushRef="#br0" timeOffset="180.9475">2073 339 212 0,'0'-11'98'0,"4"7"-77"0,8 0-26 0,-3 4 72 15,-1 0-54-15,4-3 35 16,5 3-35-16,0 0-10 15,4 0-1-15,3 0 3 0,-3 0-4 16,-4 3-47-16,-5 1 36 16,-3 3-283-1</inkml:trace>
          <inkml:trace contextRef="#ctx0" brushRef="#br0" timeOffset="396.7853">2102 635 212 0,'-4'14'95'0,"4"-6"-75"0,0 21-25 0,0-18 64 15,0 4-48-15,4 0 19 0,0 0-21 16,0 0 0-16,-4-1-7 16,0 1 2-16,0 0-3 0,0 3 2 15,0-3-2-15,4-4-149 16,0 0 116-16</inkml:trace>
          <inkml:trace contextRef="#ctx0" brushRef="#br0" timeOffset="896.9657">2568 660 212 0,'4'-22'95'16,"0"11"-75"-16,-4-4-25 0,0 8 103 0,-4-4-78 15,0 0 35-15,0 0-39 16,-5 0 1-16,1 3-12 0,-5 1 2 0,1 7-5 16,-5 0-6-16,1 7 3 15,-1 8-6-15,-4 7 6 16,5 8 0-16,-1-1 1 16,5 1 0-16,3 0 0 0,5-5 0 15,4 1 0-15,4-4 0 16,5-3 0-16,7-1 8 15,5-10-6-15,0-4 7 16,0-8-6-16,4-4-2 16,-1-6 0-16,-3-1 4 15,0-7-4 1,0-4 6-16,-4 4-6 16,-1-1 6-16,-8 5-6 15,-3-1 0-15,-1 8 0 16,-4 0-15-16,0 8 11 15,-4 3 9-15,-1 7-5 16,5 0-6-16,0 12 5 16,0-1-1-16,5 1 1 0,3-1-3 15,0 1 2-15,5-1 4 16,3-3-3-16,1 0 12 16,0-4-10-16,-1 0-25 0,5 0 18 15,4-11-108-15,0 0 88 16,0-4-257-1</inkml:trace>
          <inkml:trace contextRef="#ctx0" brushRef="#br0" timeOffset="-7589.1958">34 2 228 0,'-4'-4'105'0,"4"8"-83"0,-4-4-28 0,4 0 49 16,0 0-35-16,0 4-9 0,-4 3 3 15,4 1-3-15,-5 10 1 16,5 4-6-16,0 4 5 0,-4 4-3 0,0 7 3 15,4 11 1-15,0 4 0 16,0 7 5-16,0 0-4 16,0 0 6-16,-4-7-6 15,4 3 0-15,0-3 0 32,0-7 4-32,-4-5-4 0,4-3 6 15,0-3-6-15,0-9 9 16,0-2-8-16,0-5-85 15,0-3 66-15,4-11-211 16</inkml:trace>
          <inkml:trace contextRef="#ctx0" brushRef="#br0" timeOffset="-7018.2146">59 80 200 0,'-8'-30'92'0,"8"30"-73"0,0-11-24 0,4 7 33 15,0 1-23-15,0-5 15 16,5 1-15-16,-1 0-3 16,4-1 0-16,5-3-11 0,4 4 7 15,0-1-2-15,8 5 3 16,0 3-8-16,4 7 7 15,0 4 1-15,-3 4 1 0,-1 3 0 16,-4 5 0-16,-5-1 2 16,-3 0-1-16,-9 0 2 15,-8 4-2-15,-4 0 33 16,-8 3-27-16,-9-6 32 0,-8-1-30 16,0 0 27-16,0-3-27 31,-5-8 23-31,5 0-23 0,0-8 3 15,4 1-8-15,4-4-3 16,5 0 0-16,3 0-4 16,5 0 2-16,8 0-10 15,0 0 8-15,8 8-4 16,5 3 5-16,3 3-7 16,5 20 6-16,0 3-1 0,8 3 3 15,4 5-2-15,1-1 2 16,-1 4 4-16,0-7-3 15,0-8 9-15,1 0-7 16,3 1 10-16,-4-5-9 16,-3-3 2-16,-5-4-4 15,-5 4 5-15,-3-7-5 16,0-4-154 0,8-1 121-16,0-6-209 15</inkml:trace>
          <inkml:trace contextRef="#ctx0" brushRef="#br0" timeOffset="-671.9799">1062 638 200 0,'-4'-18'92'0,"4"14"-73"0,0-11-24 0,0 12 69 0,0-5-51 16,-5-3 37-16,1 0-36 15,0-4 20-15,-4 8-25 16,-1-1 11-16,1 5-14 0,-9-1-1 15,5 0-3-15,-5 4 1 0,1 8-2 16,-1-1-1-16,0 4 1 16,-3 0-1-16,-1 8 0 15,0-1-3-15,4 8 2 16,1 4-5-16,3-4 5 16,5 0 0-16,8-1 1 15,4-2 2 1,4-1-1-16,5-4-1 15,8-3 1-15,4-4 1 16,8-7-1-16,-4-4 5 0,4-4-5 16,1-7 6-16,-5 0-6 15,-4-4 0-15,4-7 0 16,-13 0 7 0,-3-4-6-16,-1 0 2 0,-3 0-3 0,-5 4-1 15,-4 3 1-15,0 1-4 16,-4 3 2-16,0 8-2 15,-1 3 2-15,1-3-5 16,0 7 5-16,4 0-6 16,0 11 6-16,4 4-3 15,0-1 3 1,5 9-2-16,3-1 2 16,1 0 1-16,3 4 0 15,-3-4 0-15,-1-3 0 16,1-1 5-16,-1 0-4 15,1-3 3-15,-1-4-3 16,1 4 5-16,-1-7-5 16,-3-5 0-16,-1 1 0 0,0-4-99 15,1 0 77-15,-1 0-273 16</inkml:trace>
          <inkml:trace contextRef="#ctx0" brushRef="#br0" timeOffset="-303.2746">1881 653 184 0,'-4'-15'85'0,"4"8"-67"0,-12-4-23 31,8 3 83-31,-5-3-62 15,-3-4 50-15,-1 1-48 0,-3-12 18 16,-5 4-26-16,0 3-4 0,-4 4-3 0,-4 4-5 16,-4 19 1-16,-1 3 4 15,1 7-3-15,0 4-8 16,4 4 6-16,0 0-4 16,8 4 4-16,4-1 1 15,9 1 1-15,8-4 2 16,8-4-1-16,5 0 2 15,7-3-2-15,9-5 2 0,5-2-2 16,-1-5-93-16,0-7 72 16,-4-4-253-1</inkml:trace>
          <inkml:trace contextRef="#ctx0" brushRef="#br0" timeOffset="1362.5039">2996 605 156 0,'4'-19'72'15,"-4"12"-57"-15,9 0-19 16,-5 3 76-16,-4 4-58 0,0 0 24 15,8 4-27-15,1 3-2 16,-5 0-6 0,4 5 26-16,-4 2-22 0,0 5 11 0,-4 3-13 0,0 0-1 15,0 0-2-15,0 1 7 16,0-5-7-16,0 1 5 16,0-1-6-16,0-3 6 15,0-4-6-15,0-4 25 16,0 4-20-16,-4-11 26 15,0 0-24-15,0-11 10 16,4 4-13-16,0-8 2 16,4-7-5-16,0-4-4 0,5 0 2 31,3 0 0-31,5 4 0 16,-1 0-14-16,1 3 11 0,0 8 1 15,-1 0 1-15,5 8-8 16,0 6 7-16,0 5-4 15,-1 6 4-15,1 9 4 16,-4 3-2-16,0-4-2 16,-5 0 1-16,-4 0 6 0,1 0-4 15,-5-3 9-15,-4-1-8 16,0 4-105-16,0-10 82 16,0-1-280-1</inkml:trace>
          <inkml:trace contextRef="#ctx0" brushRef="#br0" timeOffset="2499.7323">3699 516 244 0,'0'-7'108'0,"5"3"-85"0,-5-3-29 0,0 3 80 15,8-3-60-15,0-1 46 16,-12-10-11-1,0 3-34 1,-9 4 24-16,1 0-16 0,-5 3-16 16,1 5 6-16,-1 6-10 0,0 12 1 15,-3-4-3-15,3 4-3 16,0 4 1-16,-4-1 4 16,5 8-3-16,3 4-2 15,1-1 1-15,4 4 1 16,3 4 0-16,10-3 8 0,3-1-6 15,4 0 5-15,5-3-6 0,4-8 0 16,0 4 0-16,4-11-1 16,4-4 0-16,-4 0-20 15,4-4 16-15,-4-3-61 16,4-4 51-16,-8-4-177 16,-5-3 148-16,1 3-199 31</inkml:trace>
          <inkml:trace contextRef="#ctx0" brushRef="#br0" timeOffset="2945.8527">3899 616 296 0,'-8'-7'134'0,"8"10"-105"0,0 1-37 15,0-4 64-15,8 4-46 16,5 3 8-16,3 1-12 15,1-5 15-15,4 1-16 16,-1 0 9-16,5-4-10 0,5-4 1 0,-1-3-4 16,-4-1-1-16,0 1 1 31,-5-8-7-31,-3 0 5 0,-5-3 0 16,-3-1 1-16,-5-7-3 15,-4-3 2-15,-4 7 12 16,-9 3-9-16,-7 4 14 15,-1 4-12-15,-4 15 0 16,0 11-2-16,0 3 7 16,4 4-7-16,0 4 7 0,5 4-6 15,3-1 15-15,5 12-14 16,4-8 4-16,4 1-6 16,8-8 10-16,4-1-9 15,5-2 2-15,8-9-4 16,4-3 2-16,4-3-2 15,1-4-17-15,-1-4 12 0,0 0-57 16,-4-4 47-16,1-7-126 16,3-8 108-16,-4-3-267 15</inkml:trace>
        </inkml:traceGroup>
        <inkml:traceGroup>
          <inkml:annotationXML>
            <emma:emma xmlns:emma="http://www.w3.org/2003/04/emma" version="1.0">
              <emma:interpretation id="{18AA6906-80A1-4CDF-885B-906390A3EAE2}" emma:medium="tactile" emma:mode="ink">
                <msink:context xmlns:msink="http://schemas.microsoft.com/ink/2010/main" type="inkWord" rotatedBoundingBox="6288,2237 10100,1808 10259,3224 6448,365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8010.9982">6811 243 244 0,'-4'0'108'0,"8"3"-85"16,-4 1-29-16,0-4 97 0,0 0-73 15,0 0 24-15,0 0-29 16,4 4 3-16,5-1-12 15,3 1 15-15,9-4-15 0,4 0 18 16,0 0-17-16,4 0 15 16,4 0-15-16,1-4 6 0,7 4-8 15,-7-3 1-15,-5 3-3 0,0-4-6 16,-4 4 4-16,-9 0-73 16,1 0 58-16,-9 0-199 15,-3 7 166-15,-10 4-148 16</inkml:trace>
          <inkml:trace contextRef="#ctx0" brushRef="#br0" timeOffset="8311.7223">6845 605 324 0,'-5'-4'144'0,"10"15"-113"0,-1-3-39 16,0 7 42-1,0 7-12-15,0 4-15 16,0 3 14-16,1 8-16 16,-1 4 11-16,8 7-11 0,-3 0 5 15,-1 8-7-15,0-8 1 0,0-4-3 0,-3-3-6 31,-1-4 4-31,8-4-81 16,-3-11 64-16,-1-3-192 16,0-8 161-16,1-8-125 15</inkml:trace>
          <inkml:trace contextRef="#ctx0" brushRef="#br0" timeOffset="8649.2722">6895 616 324 0,'-25'-22'148'0,"25"22"-117"0,4-15-39 16,8 11 28-16,9 1-18 15,0-5 11-15,4 1-10 0,0 3 10 16,4 1-10-16,8 3 2 0,-3 3-4 16,-5 5-1-16,0 3 1 15,-4 3 1-15,0 5-1 16,-4 3 13-16,-9 0-10 15,-4 4 23-15,-8 0-21 16,-4-4 17 0,-8-3-17-16,-5-1 14 15,-8-3-15-15,-4 0 6 16,0-4-8-16,0 0 6 16,-5 0-6-16,-3-7-5 15,8 0 2-15,0-4-39 16,8 0 30-16,8 0-159 15,5-4 130-15</inkml:trace>
          <inkml:trace contextRef="#ctx0" brushRef="#br0" timeOffset="5642.9448">5260-20 272 0,'0'-11'125'0,"0"11"-99"0,4-7-33 0,-4 7 79 16,0 0-58-16,0 0 29 16,0 0-32-16,0 0 8 15,0 0-13-15,4 7 10 0,0 4-12 16,-4 4 0-16,0 18-2 0,0 0 4 16,0 4-5-16,0 8 6 15,-4 6-6-15,4 16 0 16,0-8 0-16,0 0 4 15,-4-3-4-15,4-4 0 16,-4-1 0-16,-1 1-1 16,5-11 0-16,0-4 2 0,0-8-1 15,0-3 5-15,0-3-5 16,0-5 6-16,0-3-6 16,5-4-3-16,-1-4 2 15,0 1 3-15,4-5-3 16,0 1 6-16,1 3-5 15,7-7 3 1,5 0-3-16,4 4-3 16,4 0 1-16,-8 0-2 0,12-1 2 15,-8 1 1-15,9 0 0 16,-9-1-3-16,12 1 2 16,-4-4-27-1,-4 0 22-15,-8 0-57 16,0 0 48-16,-4 0-133 0,-1-4 114 0,1 4-213 15</inkml:trace>
          <inkml:trace contextRef="#ctx0" brushRef="#br0" timeOffset="6158.5262">6391-50 260 0,'-8'-18'118'0,"4"11"-93"0,-1-5-32 0,1 12 121 15,0 0-91-15,0 0 26 16,0 0-35-16,-9 0 2 16,5 4-11-16,-9 4 2 0,1 6-5 0,-1 5-1 15,-4 7 0-15,1 11 4 16,-1 3-4-16,4 5 6 16,0 7-6-16,1 10 3 15,7 5-3-15,5-4 8 16,0 0-7-16,4-4-4 31,8 0 2-31,1-4 5 0,3-6-4 16,5-5-3-16,12-3 2 15,-4-4 5-15,0-4-4 16,0 0 0-16,4-7 0 16,-4-4-1-16,0-3 0 15,-4-4-23-15,0-8 18 16,-5 0-29-16,-3-3 26 0,-1-4-103 15,-4-4 86-15,1 1-295 16</inkml:trace>
          <inkml:trace contextRef="#ctx0" brushRef="#br0" timeOffset="10625.9631">7785 871 200 0,'-4'-7'92'0,"4"7"-73"15,0-4-24-15,0 4 83 0,4 0-62 16,-4-4 48-16,0 4-48 15,0 0 39-15,0 0-41 16,0 0 18-16,0 8-23 0,-4 3 14 16,-5 4-17-16,1 0 0 0,-4 3-4 15,-5 1-2-15,0 6 1 16,1 1-52-16,-1 4 40 16,-4-8-130-16,0-3 108 0,-4-5-238 15</inkml:trace>
          <inkml:trace contextRef="#ctx0" brushRef="#br0" timeOffset="11382.6298">8326 701 276 0,'-4'-26'125'0,"-1"23"-99"0,1-1-33 0,4 0 96 15,-4 0-72-15,0-3 17 0,0 0-23 16,0-1 0-16,-5 1-7 15,1-1 11-15,-5 5-11 0,1 3 0 16,-9 3-2-16,0 5-2 16,1 3 1-16,3 7-4 31,0 8 2-31,5 0-8 0,3 0 7 16,5 4 7-16,4-4-5 15,13 3-4-15,8-7 3 16,-1-3-22-16,1-8 17 15,4-4-61-15,0-7 51 16,0-3-77-16,0-8 71 16,-4-1-63-16,-5-2 63 0,1-23-50 15,-4 3 54 1,-5-6 15-16,-4-8-1 16,-4-19 28-16,0 1-19 15,0-1 116-15,-4 8-95 0,0 7 86 16,0 8-83-16,-5-1 32 31,5 1-44-31,0 3 13 0,0 4-22 0,4 8 12 16,0 6-15-16,0 5-5 15,4 3 0-15,0 4 0 16,0 7 0-16,5 4 5 16,-1 11-4-16,0 8-5 15,1 7 3-15,-5 11 8 16,0 15-5-16,0 10 2 0,0 5-3 15,0 0 5-15,1-5-5 16,-1 5 0-16,4-8 0 16,-4-7-1-16,0-8 0 15,0-3 2-15,-4-8-1 16,0-3-15-16,0-8 12 16,0 0-112-16,0-7 89 0,0-8-291 15,5 1 244 1</inkml:trace>
          <inkml:trace contextRef="#ctx0" brushRef="#br0" timeOffset="12621.25">8421-231 268 0,'-20'0'121'0,"15"0"-95"0,-3-3-33 0,8 3 68 0,0 3-50 15,-4-3 22-15,4 0-24 16,0 0 14-16,0 0-17 31,8 4 3-31,1-4-7 0,-1 0 5 0,9 0-6 16,12 4 6-16,8-1-6 15,5-3-3-15,3 0 2 16,1 0 3-16,8-3-3 16,-4 3 0-16,-4 0 1 15,-4 0 1-15,-5-4-1 16,-4 0 2-16,-4 4-2 0,-4-3-1 15,-4 3 1-15,-8-4 1 16,-1 0-1-16,-4 0 5 16,-8 1-5-16,-4-1-3 0,-4-3 2 15,0-1 3-15,-5-3-3 16,-3 0 20-16,-5-4-16 16,-8-3 24-16,0 3-21 0,4-4 11 15,4 5-13-15,0-1 8 16,4 4-10-16,5 0-1 15,4 0-1-15,-1 3-4 32,5 1 2-32,4 7-2 15,0 0 2-15,0 0 1 16,8 7 0-16,9 8-9 0,0 0 7 16,3 3 4-16,1 4-2 15,0 1 3-15,4-1-2 16,0-4-3-16,0 1 1 15,-4 7 4-15,0 7-3 16,-5-7 0-16,-3-4 1 16,-5-3 13-16,-4-5-11 0,-4 1 7 15,-4 0-7-15,-9 0-5 16,1-8 2-16,4 1-109 0,-13 3 85 16,-21 3-381-1</inkml:trace>
          <inkml:trace contextRef="#ctx0" brushRef="#br0" timeOffset="11767.4988">8846 635 264 0,'-9'-12'121'16,"9"16"-95"-16,0-4-33 0,0 0 71 0,0 0-52 16,0 4 21-16,-8 3-24 0,0 1 20 15,-1 3-22-15,1 7 8 0,0 4-11 16,-1 1-2-16,5-1-1 16,4 0 1-16,0 0-1 15,13 0-3-15,3 1 1 16,1-9 1-16,4-6 0 15,0-8 2 1,4-4-1-16,0-3 2 16,0-4-2-16,-5-1 11 15,-3-10-10-15,-5-4 28 0,-3 4-23 16,-9-4 11-16,-4 4-13 16,-5 4-6-16,-3 3 1 15,-1 0-42-15,1 0 33 16,-9 4-146-16,4 0 120 0,-3 0-255 15</inkml:trace>
        </inkml:traceGroup>
        <inkml:traceGroup>
          <inkml:annotationXML>
            <emma:emma xmlns:emma="http://www.w3.org/2003/04/emma" version="1.0">
              <emma:interpretation id="{96380981-F262-4D8D-AEC3-C667B5A8F8E5}" emma:medium="tactile" emma:mode="ink">
                <msink:context xmlns:msink="http://schemas.microsoft.com/ink/2010/main" type="inkWord" rotatedBoundingBox="10669,1985 10988,1967 11063,3332 10744,3349"/>
              </emma:interpretation>
            </emma:emma>
          </inkml:annotationXML>
          <inkml:trace contextRef="#ctx0" brushRef="#br0" timeOffset="14745.7597">9545-283 256 0,'0'4'115'0,"4"0"-91"0,8 3-30 0,-3 1 57 31,3-1-41-31,5 0 27 0,4 12-27 16,4 14 31-16,4 0-31 15,4 4 17-15,-4 4-19 0,4 7 12 16,-4 4-15-16,1 11 9 15,-5 7-11-15,-5 15 13 16,-3-3-12-16,-5-1 17 16,-7 4-16-16,-5-4 9 0,-13 1-10 15,-8-5 3-15,1-10-5 16,-5 11 2 0,-5-16-3-16,1-10-57 15,0-11 45-15,0-12-235 16,4-3 191-16</inkml:trace>
        </inkml:traceGroup>
        <inkml:traceGroup>
          <inkml:annotationXML>
            <emma:emma xmlns:emma="http://www.w3.org/2003/04/emma" version="1.0">
              <emma:interpretation id="{E00A30C3-0E88-42D3-B3AE-B2CB10A38B42}" emma:medium="tactile" emma:mode="ink">
                <msink:context xmlns:msink="http://schemas.microsoft.com/ink/2010/main" type="inkWord" rotatedBoundingBox="11825,2536 12254,2512 12271,2812 11842,2836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5252.5189">10722 276 364 0,'-21'-8'164'0,"21"12"-129"0,0-4-44 0,0 0 47 15,13 4-21 1,-1 0-11-16,5 3 26 0,-1 0-25 15,5-3 8-15,4 0-11 0,4-1 12 16,5-3-12-16,-1 0-2 31,0 0-1-31,-4-3 1 0,5-1-1 16,-1 0-31-16,-4 1 23 16,-8 3-210-16</inkml:trace>
          <inkml:trace contextRef="#ctx0" brushRef="#br0" timeOffset="15471.7643">10801 535 304 0,'-21'-4'138'0,"9"8"-109"0,16-1-37 16,-4-3 73-16,4 4-53 15,4 0 24-15,5-4-26 0,4 4 38 16,8-1-36-16,-1-3 3 0,6 0-10 15,-1 0 2-15,0 0-6 16,4 0 3-16,0-3-3 0,1 3-26 16,-5-4 20-16,-4 0-315 15,0 4 250-15,-9-4-106 16</inkml:trace>
        </inkml:traceGroup>
        <inkml:traceGroup>
          <inkml:annotationXML>
            <emma:emma xmlns:emma="http://www.w3.org/2003/04/emma" version="1.0">
              <emma:interpretation id="{1F8B8BC2-A89A-4019-A3B6-E13B332018B4}" emma:medium="tactile" emma:mode="ink">
                <msink:context xmlns:msink="http://schemas.microsoft.com/ink/2010/main" type="inkWord" rotatedBoundingBox="14525,1635 16197,1543 16243,2398 14572,2490">
                  <msink:destinationLink direction="with" ref="{EC310D9E-B43A-4C17-9C6F-36B3E8590B93}"/>
                </msink:context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21014.1096">14021-619 264 0,'0'-7'118'0,"9"7"-93"0,3 0-32 0,-8 0 34 0,9 3-23 15,7 5 13-15,1-1-12 16,0 11 8-16,0 1-10 16,-5 3-4-16,1-3 1 0,-4-1 3 15,-5 4-3-15,-4-3 17 16,-8 3-13-16,-4-3 18 16,-1-5-17-16,-3-3 7 0,-1-3-9 0,-3-5 9 15,-1 1-9-15,5-4 2 16,-1 0-4-16,5 0 2 15,-1 0-2-15,5 0 5 16,4 0-5-16,0 0 6 16,9 0-6-16,7-4 0 15,9 1 0-15,0-1-1 16,13 0 0-16,-1 1 2 16,0 3-1-16,1 0-57 0,-5 3 45 15,1 1-303 1,-5 3 245-16,-4 1-17 31</inkml:trace>
          <inkml:trace contextRef="#ctx0" brushRef="#br0" timeOffset="21430.1195">14903-360 292 0,'-21'-15'131'0,"17"15"-103"0,-4-4-35 0,4 4 54 16,0 0-39-16,-9 4 12 15,1 3-14-15,-5 1 7 16,-4 3-10-16,-4 4 7 0,0 3-7 16,4 4 1-1,1 19-3-15,7 0-1 16,5-4 1-16,4 0 4 15,12-4-4-15,9 0 0 16,12-7 0-16,0-7 4 16,17-1-4-16,-1-11 6 15,1-3-6-15,0-8 6 0,-4-3-6 16,-5-11 3-16,-8-5-3 16,-8-14 5-16,-4 0-5 15,-9 0 3-15,-12-3-3 0,-9 3-9 16,-3 4 6-16,-14 3-60 15,-7 4 48-15,0 4-124 16,3 3 106-16,5 8-210 16</inkml:trace>
          <inkml:trace contextRef="#ctx0" brushRef="#br0" timeOffset="21698.8702">14857-708 228 0,'-12'-4'105'0,"12"4"-83"0,0 4-28 15,0-4 52-15,4 11-38 16,-4 4 29-16,0 4-28 16,0 3 35-16,0 15-34 15,0 0 38-15,-4 11-36 0,4 15 24 0,0 14-26 16,0 1 6-16,0-4-12 0,0 0 1 15,0-8-4-15,0-6 5 16,0-9-5-16,0-6-145 16,-4-1 113-16,-5-11-292 15</inkml:trace>
          <inkml:trace contextRef="#ctx0" brushRef="#br0" timeOffset="20318.1896">13751-72 200 0,'-4'-3'88'0,"12"10"-69"0,-8-7-24 0,0 0 109 0,0 0-83 16,4 0 32-16,0-4-38 15,-4 1 22-15,4-1-28 16,-4 0 35-16,0 0-34 0,-4 1 18 16,-8-12-1-1,-5 4-19-15,-4 0-1 0,-4-4-5 16,0 11-4-16,-4 4 1 0,-4 11-5 15,4 0 5-15,0 8 0 16,4-1 1-16,0 5 0 16,4-1 0-16,4 0-3 15,9 15 2 1,4-7 1-16,0-5 0 16,12-2 0-1,9-1 0-15,4-7 0 16,3-1 2-16,6-6-1 15,3-4-43-15,0-4 34 16,0 0-105-16,-3-8 87 16,-5-7-210-1,-1-3 181-15,-3-1-63 16</inkml:trace>
          <inkml:trace contextRef="#ctx0" brushRef="#br0" timeOffset="20598.3577">13772-475 264 0,'-13'-29'121'0,"5"25"-95"0,4-18-33 0,4 18 57 16,0 0-41-16,0 4 8 15,0 8-9-15,0 3-6 16,0 0 5-16,0 4-6 0,0 7 11 16,0 11-9-16,0 4 7 15,4 11-7-15,0 11 1 16,4 1-3-16,-4-5 8 31,5 0-7-31,-1-3 2 0,-4-4-3 16,0-7 2-16,1-8-2 15,-5-3-37-15,0-8 28 16,0-7-221-16,4 0 179 16,-4-15-106-1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6-09-29T20:32:53.745"/>
    </inkml:context>
    <inkml:brush xml:id="br0">
      <inkml:brushProperty name="width" value="0.03528" units="cm"/>
      <inkml:brushProperty name="height" value="0.03528" units="cm"/>
      <inkml:brushProperty name="color" value="#0000FF"/>
      <inkml:brushProperty name="fitToCurve" value="1"/>
    </inkml:brush>
  </inkml:definitions>
  <inkml:trace contextRef="#ctx0" brushRef="#br0">13 79 2,'0'0'83,"0"0"1,0 0 4,0 0-43,0 0-7,0 0-2,0 0-6,0 0-1,0 0-6,5 31 0,-5-31-3,13 22-1,-13-22-3,18 31-1,-18-31-3,23 35-3,-23-35-1,24 30-2,-24-30-2,21 28-2,-21-28 0,15 17-1,-15-17-1,0 0 0,0 0 1,0 0-2,0 0 1,-6-25 0,1 7-1,-4 1 0,0-4 0,0-3 0,0-1-1,-2 2 1,0 0 0,0 2-1,-1 1 2,12 20-1,-22-29 1,22 29-1,-18-17 2,18 17-1,0 0 1,0 0 1,0 0 3,0 0 3,0 0 3,32-6 3,-12 2 2,9 8 2,-2-8 0,9 4 1,2 0-3,5-4-3,-5 8-3,0-4-3,-6 0-8,-5-4-15,-1 8-56,-26-4-59,21-4-4,-21 4-3,0 0-4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5:44.882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158 10 272 0,'-12'-11'121'0,"3"11"-95"0,-3 0-33 0,3 0 68 16,-3 11-50-16,-5-3 33 16,1 10-32-16,-1 12-4 15,5-1-5-15,-1 4 6 0,1 1-7 0,3-5 7 16,5 8-6-16,0 8 1 15,4-8-3-15,8-4 2 16,1-7-2-16,7 0-1 16,5-4 1-16,0-4-29 15,4-3 22-15,4-7-144 32,0-5 117-32,25-3-220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5:45.382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67 121 236 0,'-25'8'108'0,"16"-1"-85"0,-3-3-29 0,8 0 80 16,-5 3-60-16,5 4 32 0,0 0-33 15,4 4 3-15,4-4-11 16,4 0 14-16,5 4-15 0,4-8 15 0,-1-3-14 16,5-4 0-16,12-4-3 15,1-3 1-15,-1-8-2 16,0 0 2-16,-4-11-2 15,-8 4-3-15,-4-7 1 16,-9-1 6-16,-8 4-4 0,-4 4-5 16,-13 3 3-16,-4 5-3 15,-3 6 3-15,-1 8 1 16,-5 15 0-16,1 11 2 16,4 4-1-16,0-1 11 31,9 4-10-31,3 1 8 0,9 3-7 15,4 0 9-15,8 0-9 16,5-8-1-16,4-3-1 16,3-4 4-16,9-3-4 15,1-4-64-15,-1-8 49 16,4 4-353 0,0-4 285-16,-4-25 9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5:45.754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4 17 248 0,'-5'-19'111'0,"14"19"-87"0,-1 0-30 15,-4 4 38-15,4 7-27 0,-3 8 69 0,-1 3-57 16,0 11 37-16,0 8-39 16,-4 3 8-16,0 8-16 0,0 0 1 15,0 0-6-15,0-1 5 16,0 1-6-16,0 0 0 31,4 0 0-31,0-8-7 0,1-11 5 16,-1-7-118-16,0-15 94 15,0-22-236 1,4 0 201-16,-3-15-42 16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5:46.006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11 153 304 0,'-13'-45'134'0,"18"16"-105"0,3-8-37 16,0 29 36-16,5-3-24 16,-1 4 8-16,9-1-9 15,4 1-5-15,4 7 2 16,0 11-6-16,-4 4 5 0,0 7 8 16,0 4-5-16,-8 0 7 0,-5 0-6 15,-4-4 32-15,-8 0-28 0,-8 0 21 16,-4 0-21-16,-9 8 4 15,-4-8-7-15,0-3-6 16,4-4 2-16,0-4-81 16,9-11 63-16,-1-4-327 31,13 0 268-31,13-7 21 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5:46.422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208 31 316 0,'4'-26'144'0,"0"22"-113"0,-4 1-39 0,-4 3 47 16,-4 0-32-16,-9 0 37 0,-4 3-34 16,-8 5-4-16,0 17-3 15,0 1-6-15,4 4 2 0,4-4 9 16,4 11-6-16,5-8-4 0,8 8 2 31,4-3 8-31,12-8-6 0,1-4-1 16,3-7 0-16,1-4 4 15,4-11-4-15,0-4 3 16,3-3-3-16,-3-8 2 16,0-4-2-16,-4 1-1 15,-1-4 1-15,-3-12-4 16,3 8 2-16,-7 4 1 0,-5 4 0 15,8 7-6 1,-12 11 2-16,13 3 3 16,-5 12-6-16,9 0 6 15,-5 0 3-15,1 3-2 0,-1 1 3 16,1 3-2-16,-1 4-62 31,1-4 48-31,-1-7-301 16,5-12 244-16,0-6-30 15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5:46.675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-2 14 284 0,'0'-15'128'0,"4"15"-101"0,1 4-34 16,-5-4 20-1,4 18 50-15,-4 5-49 16,0 3 6-16,0 7-13 16,0 8 12-16,0 3-15 15,0 19-2-15,0-4 0 16,0 0 6-16,0-3-6 0,0-8 5 0,0 0-6 16,0 0-5-16,0-8 3 15,0-6-106-15,-4-12 83 16,4-11-293-1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5:46.860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-5 28 344 0,'4'-11'154'0,"5"11"-121"0,11-4-42 0,-11 4 38 0,7 0-25 15,5-4 19-15,4 1-18 16,13-1-5-16,-1 0 1 16,-4 4-63-16,1 0 49 0,3 0-340 15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5:47.120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154 4 336 0,'-8'-7'151'0,"4"7"-119"0,-9 4-41 15,5 3 47-15,-9 4-32 16,1 0 40-16,-5 4-35 0,4 15 0 16,0-1-7-16,5-3 8 0,-1 4-9 15,5-8 7-15,8 11-7 16,8-3-5-16,5-4 2 15,8 7 3-15,0-11-3 16,-1-3-5-16,5-5 4 16,4-14-84-1,1-3 67-15,3-5-132 16,-4-3 115-16,8-7-214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5:47.568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0 66 268 0,'-4'-48'121'0,"8"37"-95"0,0-1-33 0,5 12 45 15,-9 0-31-15,0 0 45 16,0 0-40-16,8 19 15 16,0 3-11-16,0 8-12 0,1 7 10 15,-5 7-11-15,4 12 4 16,-4 3-5-16,1 0-1 0,-5-4 0 15,0-3 1-15,-5-7-1 16,5-8 8-16,-4-4-7 16,0-7 5-16,4-12-6 15,0-10 11-15,0 4-9 16,0-16-1-16,4-3-1 31,5-11 1-31,3-15-1 0,5 0-15 16,-1 4 12-16,5 3-14 15,0 8 12-15,8 7-1 16,-8 8 3-16,4 3 2 16,-4 22 0-16,4 5 2 15,-9-1-1-15,-3 11 5 16,-1-3-5-16,-3-4 14 0,-1 11-11 16,-4-12 12-16,0 9-10 15,0-8-3 1,1-4-105-16,-1-4 80 15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5:50.285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336 115 300 0,'-8'-34'134'0,"8"34"-105"0,-4-22-37 0,0 19 47 16,4-5-32-16,-9 4 65 15,5-3-56-15,0 0 16 16,0-1-22-16,-13 1-4 16,1 0 4-16,-1 3-7 0,-4 0-2 15,0 8 0-15,-8 3-7 16,4 8 5-16,-4 0 0 16,0 11 1-16,-4 0-3 15,8 7 2-15,8-4 4 0,5 1-3 16,3 0 0-16,9 7 1 15,13-12 1-15,4 1-1 0,3-7-1 16,9-4 1-16,5-4 7 16,3-8-6-16,1-10-54 15,-5-4 41-15,-4 0-114 16,-4-4 96-16,-4-3-240 16,-5-8 207-1,-3-15-11-15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6-09-29T20:32:53.746"/>
    </inkml:context>
    <inkml:brush xml:id="br0">
      <inkml:brushProperty name="width" value="0.03528" units="cm"/>
      <inkml:brushProperty name="height" value="0.03528" units="cm"/>
      <inkml:brushProperty name="color" value="#0000FF"/>
      <inkml:brushProperty name="fitToCurve" value="1"/>
    </inkml:brush>
  </inkml:definitions>
  <inkml:trace contextRef="#ctx0" brushRef="#br0">475 283 1,'0'0'49,"7"20"30,-7-20 1,0 0-36,0 0-4,0 0-4,-20-12-2,20 12-1,-18-15-3,3 1-3,15 14-2,-32-27-3,14 13-1,-9-6-2,2 1-4,-8-4-2,1 1-3,-8-3-3,2 3-6,0 3-12,-1-5-36,6 9-67,5 5-1,2-2-3,6 3-1,20 9 119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5:50.516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14-9 264 0,'0'-7'118'0,"0"7"-93"16,0 0-32-16,0 0 45 0,0 7-31 15,0 0 37-15,0 12-34 16,0 7-7-16,0 3-1 0,0 5 15 0,0 6-14 15,0 5 16-15,0 18-14 16,0-8-3-16,0 8 0 16,0-11-2-16,0 3 0 15,0 1 5-15,0-8-4 16,0 0-45-16,5-15 35 16,3-7-266-1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5:51.064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134 10 316 0,'-13'-11'144'0,"5"11"-113"0,4 4-39 16,4 3 11-16,-4 8-4 15,0 3 22-15,0 8-16 16,-1 15 4-16,-3 7-7 16,4 11-1-16,-4 0 0 15,-1 4 1-15,1-7-1 16,0-8 5-16,-5 11-5 16,9-11 3-16,-4-15-3 15,-1 0-6-15,1-10 4 16,4-16-59-16,8-14 47 15,0-8-32-15,0-7 33 16,9-15 2-16,-5-15 6 0,5-7 9 16,-5-4-5-16,4 4 32 15,1 7-25-15,-1 0 37 16,1 8-34-16,3 3 13 16,1 8-17-16,0 7-6 15,4 4 0-15,-5 7 3 0,9 4-3 16,0 3 0-16,-4 16 1 15,-4 10 4-15,-1 5-4 16,-3 10 9-16,-1 7-8 0,-3 5 13 16,3 14-11-16,-4-3 0 15,1-1-2-15,-1-3 10 16,0 0-10-16,-4-8-3 31,1 4 1-31,-1-11-14 0,0-7 11 16,0-5-151-16,-4-6 121 15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5:51.264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-2 12 296 0,'-4'-7'131'0,"12"7"-103"0,-4 0-35 0,-4 0 48 16,9 3-34-16,7-3 29 31,5 0-27-31,4 0-5 0,0 0-1 16,12 0-1-16,-3 0-1 0,-5-3-82 16,0 3 64-16,-4-4-297 15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5:51.555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-2 11 312 0,'4'-4'138'0,"5"4"-109"0,3-4-37 15,1 4 70-15,8 0-51 16,-1 0 22-16,5 0-24 16,0 0-2-16,0 0-5 15,0 0 4-15,0-3-5 0,-4 3-11 16,-4 0 8-16,-1 0-128 0,-3 0 101 31,-5 0-269-31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5:57.059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0 0 52 0,'0'-4'26'0,"4"8"-21"0,5-4-6 0,-9 0 95 0,4 0-74 16,-4 0 55 0,0 0-56-16,4 0 38 15,-4 0-43-15,0 0 10 0,4 11-17 16,0 4 9-16,0 3-11 15,0 15-1-15,1 1-2 16,3-1 1-16,0 0-2 16,-4 4 8-16,1 0-7 15,-1-4-1-15,0-3 0 0,0-4 1 16,-4-8-1-16,0 1-1 16,0-4 1-16,0-12-57 15,0-3 44-15,8 0-220 16,1-3 180-16,12-12-6 15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5:57.443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54 100 192 0,'-45'-19'85'0,"40"16"-67"0,1 3-23 31,4 0 8-31,0-4-4 0,0 4 40 16,4-4-31-16,1 0 12 0,7-7-14 16,9 0 10-16,0 0-12 0,-1 4 6 15,5-4-7-15,-4 3 4 0,0 1-6 16,0 7-3-16,0 0 2 31,-1 7 0-31,1 4 0 0,-4 4 14 16,-5 4-11-16,1-1 24 15,-9 1-21-15,0-1 12 0,-4 1-13 16,-8 3 22-16,0 0-21 16,-5-7 20-16,-4-8-19 15,1 8 16-15,-5-8-18 32,-4-7 1-32,4 0-4 0,-4-3-4 15,4 3 1-15,5 0-8 16,-1-4 7-16,13-3-105 15,4-1 83-15,12-3-276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6-09-29T20:32:53.747"/>
    </inkml:context>
    <inkml:brush xml:id="br0">
      <inkml:brushProperty name="width" value="0.03528" units="cm"/>
      <inkml:brushProperty name="height" value="0.03528" units="cm"/>
      <inkml:brushProperty name="color" value="#0000FF"/>
      <inkml:brushProperty name="fitToCurve" value="1"/>
    </inkml:brush>
  </inkml:definitions>
  <inkml:trace contextRef="#ctx0" brushRef="#br0">321 182 16,'-18'-12'86,"18"12"4,0 0 5,0 0-45,0 0 0,0 0-5,-20-19-3,4 4-5,16 15-6,-35-29-4,16 17-6,-7-7-4,-1 3-8,0 3-9,0-1-15,9 10-32,-9-3-69,7-1 2,-2 2-6,3-2 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6-09-29T20:32:53.748"/>
    </inkml:context>
    <inkml:brush xml:id="br0">
      <inkml:brushProperty name="width" value="0.03528" units="cm"/>
      <inkml:brushProperty name="height" value="0.03528" units="cm"/>
      <inkml:brushProperty name="color" value="#0000FF"/>
      <inkml:brushProperty name="fitToCurve" value="1"/>
    </inkml:brush>
  </inkml:definitions>
  <inkml:trace contextRef="#ctx0" brushRef="#br0">404 175 41,'20'8'91,"-20"-8"8,0 0 0,0 0-42,-18-12-9,18 12-4,-27-13-9,27 13-4,-42-22-8,19 9-6,-11-3-3,1 4-5,-3-1-5,0-3-11,2 7-17,-6-7-48,9 6-42,6 1-4,2-3 0,1 2-5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6-09-29T20:32:53.749"/>
    </inkml:context>
    <inkml:brush xml:id="br0">
      <inkml:brushProperty name="width" value="0.03528" units="cm"/>
      <inkml:brushProperty name="height" value="0.03528" units="cm"/>
      <inkml:brushProperty name="color" value="#0000FF"/>
      <inkml:brushProperty name="fitToCurve" value="1"/>
    </inkml:brush>
  </inkml:definitions>
  <inkml:trace contextRef="#ctx0" brushRef="#br0">449 239 72,'0'0'85,"0"0"6,0 0-30,0 0-17,0 0-2,0 0-3,-25-24-2,25 24-3,-36-27-7,16 12-4,-7-9-5,0 7-4,-9-9-7,0 5-11,-4 4-16,-7-3-37,2 5-56,4 1 0,5 2-3,3 5-3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6-09-29T20:32:53.750"/>
    </inkml:context>
    <inkml:brush xml:id="br0">
      <inkml:brushProperty name="width" value="0.03528" units="cm"/>
      <inkml:brushProperty name="height" value="0.03528" units="cm"/>
      <inkml:brushProperty name="color" value="#0000FF"/>
      <inkml:brushProperty name="fitToCurve" value="1"/>
    </inkml:brush>
  </inkml:definitions>
  <inkml:trace contextRef="#ctx0" brushRef="#br0">-2880-2824 1,'0'0'74,"9"-19"11,-9 19-4,0 0-28,0 0-7,5-20-4,-5 20-4,0 0-7,0 0-6,0 0-4,4 18-3,-4-18-4,0 0-4,-5 19-1,5-19-4,-8 18 1,8-18-1,-5 21-1,5-21-1,-4 25 1,4-25 0,-5 31-3,5-31 1,-4 31-1,4-31 1,-5 31-1,1-13 1,-1-1-2,3 1 1,2-18-1,-9 33 1,9-33-1,-7 33 1,7-33-1,-6 31-2,6-31 2,-3 29-1,3-29 1,-2 29 1,2-29-1,-4 31 0,4-31 0,-3 27 1,3-27-2,-6 26 1,6-26-1,-5 23 1,5-23-1,-4 23 0,4-23 0,-3 31 1,3-31-1,-6 33 1,6-33 0,0 31 0,-3-11 0,3-5 0,-4 3 0,4-18 1,-2 33-2,2-33 2,-3 33-1,-3-16 3,6 3 2,-3-5-4,3 7 4,-4-3-4,2 2 4,2 1-5,-3-3 5,3 1-8,-2-3 2,-2-1 1,4 1-1,0 0 1,0-17 0,-3 33 1,3-15-1,0-1 2,-2 1-3,2-1 2,-4 3 0,4 1-1,0-1 0,-2-5 0,2 4-1,-1 1 1,-1-1-1,2 1 1,0-3 0,-4 1 0,8-1-1,-4 3 1,0 1 0,0-6 0,0 5 0,-4-1 0,4 1 0,0 1 1,0-3-3,0 1 2,0 0-1,0 3 0,0-3 0,0 2 1,0-1-1,0-1 0,0-1 2,0-1-2,0 1 2,0-18 2,4 29-3,-4-29 0,0 29 0,0-29 1,0 29-1,0-29 1,0 27-2,0-27 1,0 31 1,0-15 4,2 1-6,-2 3 6,0-1-3,1 2 2,-1-3 0,2 3-5,-2-21 4,4 29-9,-4-29 10,2 30-8,-2-30 3,1 29-4,-1-29 5,2 29 0,-2-29 0,2 31 0,-2-31-1,2 31 1,-2-31-1,2 29 1,-2-29-1,3 31 0,-3-31 1,0 29 0,0-29-1,2 25 1,-2-25 0,0 28 1,0-28-1,2 29 0,-2-29 0,2 29-1,-2-29 1,0 31 1,0-31-2,0 27 1,0-27 0,1 29-1,-1-29 1,2 29 0,-2-29-1,4 28 1,-4-28 0,3 29-1,-3-29 1,6 27 0,-6-27 0,4 27 1,-4-27-1,5 23 0,-5-23 0,7 22 2,-7-22 0,9 15 0,-9-15 0,0 0 1,0 0 0,20 20-1,-20-20 0,0 0-1,16 7 0,-16-7-1,0 0 0,18 10-2,-18-10-5,0 0-9,18 6-26,-18-6-73,0 0-2,0 0 0,4-21-2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6-09-29T20:32:53.751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77 116 1,'3'23'83,"-3"-23"17,-12 31 3,12-31-37,-15 39-13,15-39-3,-21 31-11,21-31-8,-14 6-6,14-6-5,-13-20-6,8 1-3,5 0-5,1-3 0,3 3-2,1 3 1,-5 16-2,22-19 2,-2 19 1,-2 4-1,2 6 3,-2 1-2,-3 7 1,-3 1-2,-5-3 0,-7 1-2,0-17-1,-16 25-1,2-15-1,-6-8 0,1-4-1,-2-6 1,1-3-1,4-3 2,5-3-2,6-5 1,5-3 0,7 4-1,5-1 1,8 3 0,2 5 2,1 5 0,1 7 1,-4 8 0,-2 9 2,-5 5-1,-5 7 0,-8-2 0,-1 2-2,-8-8-1,-4-1 0,-3-8 0,2-12-2,-3-8 1,2-13-1,1-1 1,1-7 0,4 0 0,4-2 0,3 4 0,4 8 0,-2 21-1,20-21 2,-20 21-1,27 11 1,-12 5-1,-1 7 1,-3 4 0,-2 4 0,-5-2 1,-6-3 0,-4-3-1,-4-4 0,10-19 0,-31 20-1,14-26 0,1-4-1,-2-7 0,9-1 1,3-1-1,5-6-1,8 1 2,2 5-1,11 5 2,-2 9 1,0 8 2,2 7-1,-4 11 1,-1 7 0,-8 1-1,-5 2 1,-6-2-10,-8-10-22,12-19-105,-31 14-4,9-20-5,0-4-3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6-09-29T20:32:53.752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-549-524 131,'0'0'112,"0"0"1,-11 23 1,-5-4-77,9 16-9,-11 0-3,0 12-9,-2 9-5,4 18 0,-2 5 0,5 20-4,2 16 2,8 16-2,1 19 1,4 13-5,7 15 8,0 4-5,-2 3-3,0-11-8,6-3-29,-10-26-86,12-17-2,3-23-4,5-20-9</inkml:trace>
  <inkml:trace contextRef="#ctx0" brushRef="#br0" timeOffset="1">-487-445 132,'9'-19'115,"9"9"3,5 2-2,10 20-73,-8 2-5,11 22-5,-7 3-10,11 21-5,-4 10-1,2 15-8,-4 12 1,0 20-4,-1 11 0,-6 17-3,-6 14 5,-6 12-5,-10 27-3,-5 11 3,-5 14-2,-10-6 2,-1-1 1,-7-11-2,-3-13-1,-2-17 1,-7-37 0,-6-28-2,-4-34 1,-8-32-2,3-30 1,-10-30-1,6-28 2,-2-22-2,9-25-3,4-18-2,12-19-4,6-19-7,12-3-17,1-13-49,12 8-47,3 8 2,4 15-4,4 20-5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6-09-29T20:32:53.754"/>
    </inkml:context>
    <inkml:brush xml:id="br0">
      <inkml:brushProperty name="width" value="0.03528" units="cm"/>
      <inkml:brushProperty name="height" value="0.03528" units="cm"/>
      <inkml:brushProperty name="color" value="#0000FF"/>
      <inkml:brushProperty name="fitToCurve" value="1"/>
    </inkml:brush>
  </inkml:definitions>
  <inkml:trace contextRef="#ctx0" brushRef="#br0">3005 3074 1,'18'2'74,"-18"-2"13,0 0 2,0 0-43,0 0-2,0 0-4,0 0-6,0 0-4,0 0-5,0 0-3,-18-21-1,18 21-4,-21-18-4,6 9-3,-8-11-1,-5 2-3,-6-1-1,-4-1 0,-3-5-2,-5 0-1,-2 3-2,-1 1-6,5 3-10,-3-3-18,11 13-50,2 0-30,5 1 1,7 7-2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6-09-29T20:32:53.755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271 54 1,'18'-2'79,"-18"2"5,0 0 3,0 0-50,0 0-4,0 0-2,-18 14-3,5-3-4,-16-5-2,-2 6-3,-8-5-3,-8 13-6,-7-5-1,-2 9-2,-8-1-1,1 6-1,-4 0-4,-5 2 3,0-2-1,-4 0 4,-3-3-2,1 1 5,-5-8-2,4-1 1,-6-3 0,2 3-2,0-7-2,2 5 0,-1-7-1,3 1-3,1 2-1,1-1 0,6-1-1,3-2 1,6 0-1,8 1 1,4 5-1,8-4 4,6 3-7,4-7-1,4 7-10,0-13-52,4 6-46,-1-10-4,5-5-2,2-3-13</inkml:trace>
  <inkml:trace contextRef="#ctx0" brushRef="#br0" timeOffset="1">-1001-1368 1,'3'-31'81,"-3"-5"5,4-1 9,-4 7-42,-7-5-3,7 11-2,-9 0-7,9 24-6,0 0-6,-15-5-2,5 23-5,8 20-2,-4 14-6,6 28 2,-8 14-6,11 29 2,-5 25-2,4 29-6,-2 33-1,0 13 0,0 16 4,0 0-7,0-6 5,0-11-5,2-28 3,1-30 2,5-35 1,-3-29-4,4-27-3,-5-26-3,1-19-17,-5-28-47,0 0-58,-26-28-5,11-4-6,3-11-3</inkml:trace>
  <inkml:trace contextRef="#ctx0" brushRef="#br0" timeOffset="2">-1041-1372 97,'23'-31'105,"4"-1"-2,-4-7-30,4 8-24,-19-6 0,14 13-2,-20-1-12,-2 25-8,0 0-7,-32 6-3,0 15-6,-3 20-2,-13 18-5,-9 19-4,-11 13-1,-14 14 4,-12 15-4,-8 7 3,-6 14-3,-12 5-3,-2 8 1,-8-5-3,1-1 3,4-8-4,6-6 2,5-11-4,18-18 7,10-16-3,20-25-8,12-24-20,28-18-84,9-17 0,17-5-6,23-29-4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29:01.895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EC310D9E-B43A-4C17-9C6F-36B3E8590B93}" emma:medium="tactile" emma:mode="ink">
          <msink:context xmlns:msink="http://schemas.microsoft.com/ink/2010/main" type="inkDrawing" rotatedBoundingBox="12907,2788 17517,2523 17522,2608 12912,2872" semanticType="underline" shapeName="Other">
            <msink:sourceLink direction="with" ref="{1F8B8BC2-A89A-4019-A3B6-E13B332018B4}"/>
          </msink:context>
        </emma:interpretation>
      </emma:emma>
    </inkml:annotationXML>
    <inkml:trace contextRef="#ctx0" brushRef="#br0">1 205 288 0,'-8'-7'131'0,"8"3"-103"15,0 8-35-15,0-4 54 0,0 0-39 16,0 0 9-16,8 3-12 15,1 1-3-15,3 0-1 16,1-1 4-16,3 1-4 0,5 0 3 0,4 0-3 16,8-1-1-16,1 1 1 15,-1 0-1-15,4-4 0 16,5 0 0-16,4 0 0 16,-1 0 0-16,1 0 0 15,4-4 5-15,0 0-4 0,0 1 0 31,0 3 0-31,-4 0-1 0,4 0 0 16,-1 0 2-16,-3 0-1 16,0-4-3-16,0 4 1 15,4 0 1-15,0 0 0 16,-1-4 0-16,6 0 0 16,-5 1 2-16,-1-1-1 15,1 0 8-15,4 4-7 0,1-3-1 16,-6 3 0-16,6-4-4 15,3 0 2-15,0 1 6 16,4-1-4-16,5 0-8 16,0 0 5-16,3-7 7 15,1 4-5-15,-9 0 1 16,1-8 0-16,3 4-1 0,1 3 0 16,-5 1 2-16,5 7-1 15,-1-8-3-15,-3 1 1 16,-5 3 1-1,13-3 0-15,-9 3 2 16,1 1-1-16,3-1-1 16,1-4 1-16,-1 5-4 15,9-1 2-15,-8 0 4 0,-5 1-3 16,1-1-2-16,-5 0 1 16,-4 1 1-16,-4-1 0 15,0 0 0-15,4 1 0 16,-4-1 0-16,0 4 0 15,4-4 5-15,0 4-4 16,0 0-3-16,0-4 2 0,-4 1-6 16,4-1 5-16,-4 0 8 15,-4 1-5-15,0 3 2 16,3 0-3-16,-7 0-1 16,0 0 1-16,-1 0-7 15,-3 0 5-15,-1 0 3 16,1 0-2-1,-1 3 3-15,0-3-2 16,1 0 5-16,-5 0-5 16,0 0 3-16,-3 0-3 15,-1 0 2-15,0 0-2 16,0 0-1-16,-4 0 1 0,-13 0-85 16,-3 0 66-16,-9 0-316 15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6-09-29T20:32:53.758"/>
    </inkml:context>
    <inkml:brush xml:id="br0">
      <inkml:brushProperty name="width" value="0.03528" units="cm"/>
      <inkml:brushProperty name="height" value="0.03528" units="cm"/>
      <inkml:brushProperty name="color" value="#0000FF"/>
      <inkml:brushProperty name="fitToCurve" value="1"/>
    </inkml:brush>
    <inkml:brush xml:id="br1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-858 1191 1,'0'0'48,"16"10"41,-16-10 4,0 0-36,0 0-1,0 0-5,0 0-2,0 0-8,0 0-2,-16 0-10,16 0-3,-20-14-6,20 14-3,-27-21-6,11 9-4,-2-3-6,-2-1-12,20 16-20,-36-21-90,36 21 0,-21-14-5,21 14 1</inkml:trace>
  <inkml:trace contextRef="#ctx0" brushRef="#br0" timeOffset="1">-1236 980 15,'0'0'90,"0"0"10,0 0-4,20 6-41,-20-6-5,0 0-4,0 0-5,0 0-5,-16 0-5,16 0-9,-22-8-2,22 8-5,-36-14-5,18 10-7,-5-3-10,-4-5-23,9 6-89,-4-2-3,4 4-1,4-3-3</inkml:trace>
  <inkml:trace contextRef="#ctx0" brushRef="#br0" timeOffset="2">-1611 792 116,'0'0'111,"0"0"4,-5-18-16,5 18-41,0 0-9,0 0-12,-25-23-9,25 23-9,-29-22-6,11 13-8,-5-1-10,-8-9-23,11 7-85,-9-2-12,2 5-1,6-1-3</inkml:trace>
  <inkml:trace contextRef="#ctx0" brushRef="#br0" timeOffset="3">-2009 590 100,'0'0'104,"0"0"2,0 0-28,0 0-29,-9-20-8,9 20-9,-20-13-7,20 13-6,-31-20-7,11 9-6,-3-1-9,0-3-19,1 7-51,-5-6-39,4 4-3,3-1 0</inkml:trace>
  <inkml:trace contextRef="#ctx0" brushRef="#br0" timeOffset="4">-2460 343 107,'0'0'104,"0"0"3,0 0-28,0 0-21,4-17-10,-4 17-6,0 0-7,-20-14-5,4 1-6,16 13-7,-27-20-10,9 5 3,-4-1-13,1-3-8,1 9-27,-11-7-87,10 5-5,-3-4-2,3 9 3</inkml:trace>
  <inkml:trace contextRef="#ctx0" brushRef="#br1" timeOffset="5">-2892 464 241,'23'-9'127,"-23"9"2,9 23 1,-7-4-71,11 20-28,-10 2-2,8 13-10,-4 6-6,2 6-4,-2 2-2,0-7-6,2-7-3,-9-9-8,6-8-13,-6-37-17,3 23-63,-3-23-32,-9-23-2,0-3 0</inkml:trace>
  <inkml:trace contextRef="#ctx0" brushRef="#br1" timeOffset="6">-2983 495 129,'0'0'110,"27"-2"1,-27 2 7,23-7-50,-23 7-23,13-28-3,-17 9-13,4 19-8,-16-31-4,16 31-4,-34-19-6,12 17 0,-4 5-2,2 13-1,1 3-1,2 9 0,6 8 0,5 1-1,8 4 2,2-2 0,9 0 0,7-10 0,3-10-1,8-5-1,9-18-1,-4-10 0,4-9-5,-6-10-3,-1-2-13,-15-9-23,1 16-59,-21-7-26,6 35-1,-23-27-3</inkml:trace>
  <inkml:trace contextRef="#ctx0" brushRef="#br1" timeOffset="7">-2874 268 274,'16'-6'132,"6"10"-1,-22-4 2,28 6-92,-28-6-5,0 0-8,0 0-7,-10 16-5,-14-13-4,-3 1-4,-8-4-1,-3-4-1,-1 1-3,-2-1-5,7 0-7,0-4-11,16 10-42,-4-8-74,22 6-8,0 0-2,4 29-8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6-09-29T20:32:53.766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58 550 87,'18'17'95,"-18"-17"2,0 0 6,0 0-57,-6 20-4,6-20-5,-21 8-9,21-8-8,-31 9-3,31-9-8,-27-2-4,27 2-1,-11-15-2,11 15 4,9-35-9,2 17 9,5-1-5,4 3 10,-2 7-1,4 7 0,-6 4 0,2 4-3,-18-6 7,20 31-7,-17-12 5,-3 0-9,0-19-1,-14 22 1,14-22-2,-31 8-1,12-8 0,-5-8 1,1-4-2,-1-1 5,1-1-10,7 0 9,16 14-8,-17-27 6,17 27-6,11-21 5,-11 21 2,36-4-3,-9 6 9,-3 6-8,-3 5 8,-3 3-4,-7 1 4,-7 1-4,-4-18-2,-9 27-1,-9-19 0,0-8-1,-6-4 0,3-4 2,1-11-8,4-3 6,7 1-6,2 0 6,3 1-4,6 3 4,-2 17-5,16-20 3,-16 20 4,25 14 1,-9 3 5,-3 5-5,-2 1 4,0 0-4,-8 3 5,-3-3-6,-5-6 4,5-17-5,-24 16-2,6-16 1,0-10-2,18 10 3,-27-35-5,18 10 3,6 0-3,1-2 3,5 3-2,5 5 2,-8 19-3,21-20 3,-21 20 6,24 20-5,-12-1 6,-3 6-4,-3 3 3,-3 1-4,-3-2 4,-3-6-5,3-21-1,-18 22 1,18-22-1,-27-10 1,9-4 0,1-1 1,-1-12-6,6 3 6,1-3-5,7 8 3,8-1-4,-4 20 3,22-27-3,-4 21 3,3 8 1,-3 10 4,2 3 1,-4 3-3,-7 3 3,-7 1-2,-4-1 2,-7-2-3,9-19 4,-32 24-7,10-20 2,1-8 1,-3-4 0,4-8 1,2-3-7,6-2 4,5-7-3,10 5 3,8-2-4,5 2 4,6 1-5,5 9 2,0 5 5,-2 8-2,0 8 1,-7 11 3,-3 6 2,-12 4-4,-3 4 4,-7-5-4,-4-1 4,-7-2-4,-5-13 5,-2-5-9,1-10 3,1-5 0,1-8-4,4-5 6,4-2-6,7-1 3,8 3-4,10 0 5,5 5-4,8 3 3,1 5 3,4 8-3,-4 8 2,2 3 3,-5 5 3,-10 1-6,-6 1 6,-6-18-5,-7 27 4,7-27-8,-31 13 3,6-16-14,7 3-35,-7-12-80,8 10-5,1-6-3,16 8-10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6-09-29T20:32:53.767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-355 1365 26,'18'-7'84,"-18"7"3,0 0 6,0 0-33,0 0-17,0 0-1,0-24-9,0 24-6,0 0-6,-16-2-5,16 2-4,-19 0-4,19 0-1,-16 8-3,16-8 2,0 0 0,-11 22 1,11-22 1,5 23 0,-5-23 1,19 13 0,-19-13 0,27 4-2,-27-4 1,28-7-1,-28 7-2,22-14 1,-22 14-2,5-19 0,-5 19-2,-13-18 0,13 18-1,-29-15 0,13 9-1,-5 2 1,3 0 0,2 6-1,16-2 1,-22 8-1,22-8 2,-4 21 0,4-21 1,9 23 1,-9-23 1,22 26-1,-22-26 2,28 15 1,-28-15-2,25 4 1,-25-4-2,0 0 0,18-19-1,-18 19-1,-9-30-1,9 30 0,-23-29 0,6 18-1,1 1 0,-1 6 0,17 4-1,-25 2 2,25-2 0,-11 18 0,11-18 2,9 25-1,-9-25 0,24 13-5,-24-13-15,31 4-77,-31-4-32,16-17-6,-16 17-2</inkml:trace>
  <inkml:trace contextRef="#ctx0" brushRef="#br0" timeOffset="1">-304 503 209,'0'0'132,"31"8"0,-31-8 2,24 16-70,-24-16-21,0 0-7,0 0-12,0 0-6,0 0-6,-27 11-3,-1-14-3,-3-1-1,-7-4-1,-3 2-5,-1 4-5,-3-4-12,13 14-30,-6-12-91,16 14-2,0-6-4,22-4-6</inkml:trace>
  <inkml:trace contextRef="#ctx0" brushRef="#br0" timeOffset="2">-276 880 201,'14'-10'118,"3"1"2,-17 9-1,14-24-78,-25 3-10,11 21-11,-34-35-7,6 18-4,-5 1-4,0 6-2,2 6-1,0 10-1,2 8 1,7 11 2,4 6 1,8 8 2,9 6-1,2-1 3,7-1-2,6-6 1,1-6-2,9-6 0,-2-13-3,5-10 0,-1-14 0,1-5-3,1-12 1,-8-2-2,-4-2 2,-5-6-2,-7 6 2,-2 4-2,-6 7 2,4 22 0,-5-23 0,5 23 2,1 19-2,3 9 3,3 5 0,6 5 0,0 5-3,2 4 0,-6-7 2,4-7-8,-3-5-5,-10-28-19,17 21-46,-17-21-56,5-21-3,-10-3-2,5 5-4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6-09-29T20:32:53.770"/>
    </inkml:context>
    <inkml:brush xml:id="br0">
      <inkml:brushProperty name="width" value="0.03528" units="cm"/>
      <inkml:brushProperty name="height" value="0.03528" units="cm"/>
      <inkml:brushProperty name="color" value="#0000FF"/>
      <inkml:brushProperty name="fitToCurve" value="1"/>
    </inkml:brush>
  </inkml:definitions>
  <inkml:trace contextRef="#ctx0" brushRef="#br0">1207 562 28,'0'0'90,"0"0"4,0 0 1,0 0-42,0 0-4,-18-22-6,18 22-6,-27-13-6,9 5-6,-7-4-5,-2 0-5,-7-5-3,-2 0-4,-6-1-3,4 1-3,-3 1-6,1-2-11,8 11-23,-4-3-74,9 2-4,3 2 0,24 6-4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6-09-29T20:32:53.771"/>
    </inkml:context>
    <inkml:brush xml:id="br0">
      <inkml:brushProperty name="width" value="0.03528" units="cm"/>
      <inkml:brushProperty name="height" value="0.03528" units="cm"/>
      <inkml:brushProperty name="color" value="#0000FF"/>
      <inkml:brushProperty name="fitToCurve" value="1"/>
    </inkml:brush>
  </inkml:definitions>
  <inkml:trace contextRef="#ctx0" brushRef="#br0">7075 5011 6,'0'0'76,"16"20"3,-16-20 3,0 0-46,0 0-8,-9-20 1,9 20-1,-18-21 0,18 21-2,-27-25 0,27 25-3,-35-28-1,17 15-1,-5-5-6,1 3-3,-6-3-2,0 1-4,-4-4-1,-2 1-3,-4-1-1,-4 1-1,1-1 1,-4-4 2,0 0-3,0 1 3,2 1-3,-1-2 3,8 3-4,0-1 4,0-2-5,4 3 2,1-1-1,-3 2 1,1 1 1,5-3-2,-3 4 2,0-3-2,4-1 1,-5 5-1,5-3 0,0 0 0,1 1 0,-1-5 0,0 6 1,-1-7 0,1 3 1,-2-2-2,-2-2 2,-3 3-1,1-3 1,-6 2-1,4-2 0,-2 2 0,1-1 0,-2-1 0,0 2 0,2-2 0,3 0 1,-1-1-1,2 1 1,-1-2-2,3 0 3,-1 2-2,2 3 1,-3 1-1,-1-2 1,1 6-1,3-3 0,-5-1 0,5 3-1,-2-1 1,2 4 0,2-3 1,2 1-1,-2 1-1,0-1 2,-4-2-3,1-3-2,-3 3 0,1-2 0,-8-3-1,4 1 0,-4-2 2,-1 2-1,1 3 1,1-1 3,-1 2 0,0-5-1,4 3 1,-2-2 1,4 0-2,-2-1 2,2 3-1,0-2 1,-4-2-1,2 1 0,0-1 1,3 2 0,-3-2-1,0-2 2,4 2-3,-8-6 3,6 0-2,-4 0 1,0 0 1,-2 0-2,-1 0 1,-2-2-1,-2 3 3,0-2-2,3 1 2,-1 3-7,1-3 6,1 0-5,1 2 3,-1 0-2,3 4-1,-3-2 0,-5 2 0,-2-2 5,1 0-6,0 1 5,-2 1-1,3-2 1,-3-2 0,-2 0-1,6-4 0,0 4 1,-3-6 0,1 6 1,0-4 0,0 0 2,2 2-2,0 0 2,2 2-3,-4-2 3,7 0-3,-1 2 2,5 2-1,-4-2 2,0 4 0,1 1 0,3 3 0,-2-2 0,0 3 0,4-3-1,-4 2-1,-2-2-1,2-1 2,0-1-9,1-2 5,1 2-4,-2 0 3,0 0-4,2-1 5,-2-1-5,0 4 2,2 4 5,-4-5-1,3 1 2,0-2-2,0 2 2,2-1-2,-1 1 2,6 2-1,-1-2 0,0-2 0,3 1 0,-3 1 0,4 0 0,-6 1 1,5-1 1,-1 2 0,0-2 1,4 5 0,-2 3 0,3-1-1,1-1 1,-1 1-1,3-1-2,-5 0 0,3 1 0,-2-1-1,0-1 1,-2 1 0,-1 3 0,3 1-2,2-3 2,1 5-1,-1-1 1,-1 1-2,3-3 2,1 2-1,-2 1-1,-3-1 2,2 1 0,-3-1-1,3-1 0,1 1 0,-3 4 1,5 1 0,0 1 0,20 8-1,-27-16 1,27 16 0,-16-7-3,16 7-3,0 0-8,0 0-17,0 0-75,-18 0-12,18 0-6,0 0-1</inkml:trace>
  <inkml:trace contextRef="#ctx0" brushRef="#br0" timeOffset="1">7064 5093 1,'0'0'42,"0"0"31,0-20 0,0 20-35,0 0-7,-6-27-1,6 27 0,-7-17-4,7 17-4,-16-18-3,16 18 0,-22-13-2,22 13-3,-34-16-2,14 10-3,-1-3 0,-6 3-2,-4-6-1,4 0 0,-7 1 0,-1-1-1,-4 2-1,1-3 0,-4-1-2,-1 3 0,0-5-1,0 2 1,-4-1-2,5 1 1,1 1 0,-1 1 0,6-3 1,-5 3-2,1 0 2,4 1-1,-3-1 0,1 2 0,0-1 0,-2 1 0,2-2-1,-1 1 5,4 1-5,-2-2 4,0 3-5,1-3 5,-1-2-5,-3-1 5,2 3-5,-3 0 2,-1-1-2,3-1 3,1 1-2,-2 1 1,2 2 0,2 1-1,0-3 1,2 2-2,0-1 2,-1-1-2,1 0 2,-6 1-2,-1 1 2,5-4-2,-6 1 1,3 3 0,1 0-1,-2-1 1,1 1 0,4 0 0,-2 3 0,0-3-1,0 2 2,-1-2-2,-4 1 1,1-1 0,-2 0 0,-2-3 0,1 3 1,-3-6-1,-1 3 0,3 1 0,1-3 0,1-1-1,3 3 1,-1-1 0,0 0-1,3-3 1,-4 1-1,3-1 1,-5-1-1,1-1 1,-7 1 0,-1 1-1,-1-4 2,-6 1-1,1 1 0,-7 1 0,5-1 1,-6 3-1,6-3 1,1 2-1,0 1 0,1 0 0,1-3 0,-2 2-1,4 1 1,-4 0 0,2-1-1,-1 1 1,-3-1-1,4 1 1,2 1 2,2 1-2,1-1 1,1 3-2,1-1 2,4-1-1,4 0 1,-2 3-1,-1-1 0,3-1 0,-1-1 0,-3 2 0,2 1 0,2-1-2,-1 2 1,2-5-2,4 5-2,-1-6 1,2 7-2,1-9 1,0 3-1,0 1 3,-2-1-2,3 1 3,-3-1 1,0 3 0,-5-2 1,-1 3-1,2-1 1,-1 0 0,-2 1-1,-1 1 1,1-2 0,0 1 1,1 1-1,3-2 1,1 1-1,2-1 0,0 0 1,-2-1-1,2 1 2,-2-3-2,2 1 2,-4 0-2,4 1 2,0-3-1,0 3 1,0-1-1,4 1-1,-1 1 1,-1 0 0,2 1-1,-1-1 1,3 2 0,-5 1-1,5-1 1,-3 2-1,1-2 0,1 3 2,-1-1-2,5 0 2,1 4-2,7-4 1,-1 8 0,3-3-2,17 3-2,-23 0-9,23 0-18,-18-8-74,18 8-1,0 0-3,-16-4-4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6-09-29T20:32:53.773"/>
    </inkml:context>
    <inkml:brush xml:id="br0">
      <inkml:brushProperty name="width" value="0.03528" units="cm"/>
      <inkml:brushProperty name="height" value="0.03528" units="cm"/>
      <inkml:brushProperty name="color" value="#0000FF"/>
      <inkml:brushProperty name="fitToCurve" value="1"/>
    </inkml:brush>
  </inkml:definitions>
  <inkml:trace contextRef="#ctx0" brushRef="#br0">118 1688 121,'-12'-17'112,"12"17"1,-24-28-2,24 28-67,-43-33-6,20 20-9,-12-10-11,3 5-8,-8-1-13,4-1-17,6 9-44,-3-5-50,6 4-3,2 1-1,9 3-6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6-09-29T20:32:53.774"/>
    </inkml:context>
    <inkml:brush xml:id="br0">
      <inkml:brushProperty name="width" value="0.0352" units="cm"/>
      <inkml:brushProperty name="height" value="0.0352" units="cm"/>
      <inkml:brushProperty name="fitToCurve" value="1"/>
    </inkml:brush>
    <inkml:brush xml:id="br1">
      <inkml:brushProperty name="width" value="0.03528" units="cm"/>
      <inkml:brushProperty name="height" value="0.03528" units="cm"/>
      <inkml:brushProperty name="color" value="#0000FF"/>
      <inkml:brushProperty name="fitToCurve" value="1"/>
    </inkml:brush>
    <inkml:brush xml:id="br2">
      <inkml:brushProperty name="width" value="0.03472" units="cm"/>
      <inkml:brushProperty name="height" value="0.03472" units="cm"/>
      <inkml:brushProperty name="color" value="#0000FF"/>
      <inkml:brushProperty name="fitToCurve" value="1"/>
    </inkml:brush>
    <inkml:brush xml:id="br3">
      <inkml:brushProperty name="width" value="0.07938" units="cm"/>
      <inkml:brushProperty name="height" value="0.07938" units="cm"/>
      <inkml:brushProperty name="color" value="#FFFFFF"/>
      <inkml:brushProperty name="fitToCurve" value="1"/>
    </inkml:brush>
  </inkml:definitions>
  <inkml:trace contextRef="#ctx0" brushRef="#br0">1819 525 1,'3'23'83,"-3"-23"17,-12 31 3,12-31-37,-15 39-13,15-39-3,-21 31-11,21-31-8,-14 6-6,14-6-5,-13-20-6,8 1-3,5 0-5,1-3 0,3 3-2,1 3 1,-5 16-2,22-19 2,-2 19 1,-2 4-1,2 6 3,-2 1-2,-4 7 1,-2 1-2,-5-3 0,-7 1-2,0-17-1,-16 25-1,3-15-1,-7-8 0,1-4-1,-2-6 1,1-3-1,4-3 2,5-3-2,6-5 1,5-3 0,7 4-1,5-1 1,8 3 0,2 5 2,1 5 0,1 7 1,-5 8 0,-1 9 2,-5 5-1,-5 7 0,-8-2 0,-1 2-2,-8-8-1,-4-1 0,-3-8 0,3-12-2,-4-8 1,2-13-1,1-1 1,1-7 0,4 0 0,4-2 0,3 4 0,4 8 0,-2 21-1,20-21 2,-20 21-1,27 11 1,-12 5-1,-1 7 1,-4 4 0,-1 4 0,-5-2 1,-6-3 0,-4-3-1,-4-4 0,10-19 0,-30 20-1,13-26 0,1-4-1,-2-7 0,9-1 1,3-1-1,5-6-1,8 1 2,2 5-1,11 5 2,-2 9 1,0 8 2,2 7-1,-5 11 1,0 7 0,-8 1-1,-5 2 1,-6-2-10,-8-10-22,12-19-105,-30 14-4,8-20-5,0-4-3</inkml:trace>
  <inkml:trace contextRef="#ctx0" brushRef="#br1" timeOffset="1">55 1254 46,'0'0'76,"0"0"9,0 0-6,0 0-42,19 10-5,-19-10-1,0 0-4,19 5-3,-19-5-3,26 6-1,-10-3-1,-1-3-1,10 5-1,-6-5-3,5 4-1,-2-4-3,4 3 2,-1-3-3,2 5 0,-1-5-2,-2 6-1,4-5-1,0 3-2,0-3-1,-1-1-1,3 2 1,-1 0-2,1-2 1,-3 3-1,6-3 0,-2 0 1,1 4-1,-3-4 1,2 0-1,0 3 0,-1-3 0,0 0 1,-4 0-1,0 0 0,0 0 0,-2 0 0,-1-1 0,-1-1 1,3 2-1,-3 0 1,4 2 0,0-2-1,2 0 0,-2 0 0,0 0 0,1 0 0,-1-2 0,2 2 0,-5-2 0,-1 2 0,1-2 0,-1 1 1,1-1-1,-1 0-1,2 2 2,-1-2-1,3 2 0,0-1-1,0-1 1,-2 0 0,2 1 1,-2-1-1,0-2 0,-1 3 0,-2-3 0,0 1 0,1-1 0,-1-1 0,1 3 0,1-1 0,-4-1 0,3 3 0,1-3 0,-4 2 3,2-1-3,-4 0 3,4-1-3,-4 1 3,2-4-3,2 1 4,0 0-4,-1-1 4,3-2-1,0 0-1,2-3 1,-2 4 0,1-3 0,0-1-1,-1 0 1,-2 0-4,-2 0 1,3 0 0,-1-1-1,2 0 0,-1 0 2,-1-2-2,1 4 1,3-4-1,-3 1 1,-3 0 0,5 0 1,-5 1-2,3-1 1,2 0 1,-1 2-2,-2-4 1,0 2 0,3-1-1,-2-1 1,1 2 0,-2-1-1,-1-1 0,1 0 2,2 3-2,-3-5 0,-1 4 1,1 2 0,-3-3-1,0-1 1,0 1-1,1 1 1,-4-2 0,3 4 0,-3-2-1,-14 14 1,29-28 0,-13 16 0,-16 12-1,28-22 0,-28 22 1,25-23 0,-25 23-1,25-20 2,-25 20-1,27-23 0,-27 23-1,30-28 2,-15 15-3,3-1 3,-1-2-2,-17 16 1,23-28 1,-23 28 0,17-22 1,-17 22 0,10-17 1,-10 17-1,0 0 1,12-21 0,-12 21 0,9-14-1,-9 14 0,14-16 0,-14 16 0,0 0 0,0 0-2,12-17 1,-12 17-1,0 0 0,0 0 1,0 0-1,0 0 1,0 0-1,0 0 0,0 0 0,0 0-1,0 0-2,0 0-7,0 0-22,0 0-84,0 0-6,0 0 1,0 0-9</inkml:trace>
  <inkml:trace contextRef="#ctx0" brushRef="#br1" timeOffset="2">31 1223 3,'-7'17'78,"7"-17"-2,0 0 11,0 0-44,0 0 0,-7 17-4,7-17-1,0 0 0,0 0-5,0 0 1,5-21-5,-5 21 2,0 0-6,21-17-2,-21 17-5,17-17-3,-17 17-5,23-21-2,-23 21-9,22-24-6,-4 17-12,-10-9-23,15 9-70,-23 7-8,29-15 2,-29 15-4</inkml:trace>
  <inkml:trace contextRef="#ctx0" brushRef="#br1" timeOffset="3">382 911 159,'0'0'105,"0"0"1,0 0-24,0 0-38,23-5 0,-23 5-9,17-18-8,-17 18-8,17-19-6,-17 19-3,21-17-6,-21 17-7,23-17-7,-23 17-12,21-16-18,-2 14-45,-19 2-30,20-13-2,-20 13 0</inkml:trace>
  <inkml:trace contextRef="#ctx0" brushRef="#br1" timeOffset="4">656 743 180,'15'-3'113,"-15"3"1,0 0 0,28-13-79,-28 13-4,23-19-7,-23 19-9,29-20-7,-29 20-8,28-21-9,-13 16-16,-15 5-24,27-19-65,-27 19 1,26-16-4,-26 16 0</inkml:trace>
  <inkml:trace contextRef="#ctx0" brushRef="#br1" timeOffset="5">1026 499 7,'-16'12'81,"16"-12"2,0 0 7,0 0-43,0 0 2,0 0-3,0 0-3,0 0-3,0 0-5,31-22-5,-17 8-5,9 3-4,-3-3-4,6 2-5,-5 0-3,5 2-6,2 1-7,-2-1-7,0 6-17,-11-4-22,10 6-66,-10-3 3,3 5-4,-18 0 3</inkml:trace>
  <inkml:trace contextRef="#ctx0" brushRef="#br1" timeOffset="6">1438 305 165,'0'0'114,"21"-9"-4,-21 9 1,34-8-68,-18-1-18,3 7-5,2-6-25,-21 8-28,31-9-77,-10 6-4,-4 3 0,0 0-4</inkml:trace>
  <inkml:trace contextRef="#ctx0" brushRef="#br1" timeOffset="7">3118 353 136,'0'0'103,"0"0"7,0 0-1,0 0-54,0 0-11,-24-20-6,24 20-12,-24-12-7,24 12-4,-30-18-5,13 8-4,-4 3-14,-5-5-12,7 12-44,-7-7-56,0 5-2,-1-5 2,4 7-5</inkml:trace>
  <inkml:trace contextRef="#ctx0" brushRef="#br2" timeOffset="8">2651 216 150,'0'0'119,"-23"8"-2,23-8 4,-19 0-47,19 0-40,-33-1-5,19-1-12,-12-2-10,2-1-7,-3 2-9,-8-4-15,5 12-28,-9-8-66,7 4 0,-7 3-2,7 3-2</inkml:trace>
  <inkml:trace contextRef="#ctx0" brushRef="#br1" timeOffset="9">1931 236 136,'0'0'106,"0"0"1,0 0-2,0 0-62,-29-11-12,29 11-7,-31-3-13,12 1-5,1 0-8,-6 1-12,5 6-31,-5 0-63,1 2-1,4 3 2,-5 4-6</inkml:trace>
  <inkml:trace contextRef="#ctx0" brushRef="#br3" timeOffset="10">2257 70 47,'0'0'71,"0"0"-3,0 0-23,0 0-26,0 0-5,0 0-5,0 0-4,0 0-2,0 0-3,-16-14 2,16 14-1,0 0 0,0 0 1,-15-11-1,15 11 4,0 0 1,0 0 2,0 0 1,0 0 3,0 0 0,0 0 3,0 0-1,17 2-3,-17-2-2,0 0-1,17 5-3,-17-5-2,0 0 0,0 0-2,16-5 0,-16 5 0,0 0-1,0 0 1,0 0-1,0 0 0,-16-5 0,16 5 2,0 0-2,0 0 3,0 0 0,0 0 0,0 0 1,0 0 0,0 0 1,2 15-1,-2-15 1,0 0-2,19 2 1,-19-2-2,0 0 0,0 0-2,0 0 1,0 0-2,0 0 0,0 0 1,0 0-2,0 0 2,0 0-1,-16 7 1,16-7 0,0 0 2,0 0-1,0 0-1,0 0 3,0 0 2,0 0 2,0 0 0,16-2 1,-16 2-2,19 2 3,-19-2-1,16 4-2,-16-4-2,0 0-3,0 0 0,15 5-1,-15-5 0,0 0-2,0 0 2,0 0-1,0 0 0,-19 10 1,19-10 0,0 0-1,-17 0-2,17 0-5,0 0-11,0 0-45,-16-7-36,16 7 1,0 0-5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6-09-29T20:32:53.785"/>
    </inkml:context>
    <inkml:brush xml:id="br0">
      <inkml:brushProperty name="width" value="0.03969" units="cm"/>
      <inkml:brushProperty name="height" value="0.07938" units="cm"/>
      <inkml:brushProperty name="color" value="#D8D8D8"/>
      <inkml:brushProperty name="tip" value="rectangle"/>
      <inkml:brushProperty name="rasterOp" value="maskPen"/>
      <inkml:brushProperty name="fitToCurve" value="1"/>
    </inkml:brush>
    <inkml:brush xml:id="br1">
      <inkml:brushProperty name="width" value="0.07964" units="cm"/>
      <inkml:brushProperty name="height" value="0.15875" units="cm"/>
      <inkml:brushProperty name="color" value="#BFBFBF"/>
      <inkml:brushProperty name="tip" value="rectangle"/>
      <inkml:brushProperty name="rasterOp" value="maskPen"/>
      <inkml:brushProperty name="fitToCurve" value="1"/>
    </inkml:brush>
    <inkml:brush xml:id="br2">
      <inkml:brushProperty name="width" value="0.07938" units="cm"/>
      <inkml:brushProperty name="height" value="0.15875" units="cm"/>
      <inkml:brushProperty name="color" value="#BFBFBF"/>
      <inkml:brushProperty name="tip" value="rectangle"/>
      <inkml:brushProperty name="rasterOp" value="maskPen"/>
      <inkml:brushProperty name="fitToCurve" value="1"/>
    </inkml:brush>
  </inkml:definitions>
  <inkml:trace contextRef="#ctx0" brushRef="#br0">2167 442 1,'31'11'43,"-31"-11"19,34 10 6,-18-1-32,1 0-1,1 1-2,-18-10 3,20 22-1,-20-22 1,6 21-1,-6-21-2,-28 19-4,-3-11-5,-7 3-7,-12-1-6,-6-1-3,-8 1-4,-2 2 0,-1 0-3,1 1 0,7 0 0,9 0 1,12-4-1,10 3 0,12-5 1,16-7-1,18 2 1,13-9-2,16-2 1,13 1-1,13-5 0,5 3 0,2 0 0,-3 0-1,-9 5 0,-14 5-2,-16 3-4,-21 1-7,-17-4-15,-24 22-41,-11-10-33,-12-2 0,-3 4-4,-2-2 0</inkml:trace>
  <inkml:trace contextRef="#ctx0" brushRef="#br1" timeOffset="1">2399 572 105,'18'-4'100,"-1"-3"3,0 2 1,-17 5-50,30-10-19,-30 10-4,0 0-3,-16 3-11,-6 9-6,-13 2-4,0 7-2,-11 1-3,3 4 0,0 2 3,7-2 0,4-2 3,10-5 0,6-5 0,16-14 1,0 0 0,0 0 0,35-9-2,-6-6-2,13-8-1,12-1 0,4-2-1,6 4-1,-7 1-1,0 2-2,-14 5 2,-9 9-2,-34 5 1,0 0 0,-16 29 1,-21-5-1,-6 4 1,-9 5 0,5-2-1,-1-1 1,10-7-1,9 1 2,12-12-2,17-12 1,0 0 0,0 0 0,41-10 0,-7-9 0,11-3 0,5-4-2,2 2 2,-3 2-1,-8 3 0,-5 5-1,-19 9 2,-17 5-1,-15 8 1,-16 6 0,-14 3-1,-3 4 0,-8 2 0,4-4 1,4-2-2,4-4 2,14-1-1,11-5 0,19-7 0,0 0 0,0 0 1,38-26-1,0 15-2,10-5-7,4 4-14,-9-7-68,6 10-31,-9-1-4,-3 7-6</inkml:trace>
  <inkml:trace contextRef="#ctx0" brushRef="#br2" timeOffset="2">1651 653 36,'0'0'79,"-33"16"1,15-4 1,-8 0-48,0 0-6,3-2-3,1 1-7,6 1-5,16-12-4,0 0 3,0 0 2,17 12 2,13-19 1,13 0 1,7-7 2,10 4 2,-3-13 1,7 11-3,-8-7-2,4 4-4,-16-4 1,-5 6-4,-13 1-2,-26 12-5,14-15 0,-14 15-3,-31 0-1,0 5 1,-11 4-2,-8 3 3,-5 0-3,-4 2 3,-2 1-1,2-1 0,3-2 1,9-5-1,11-5 0,12-4-1,24 2 0,3-17 0,20 0 1,15-4-2,15-2 2,7 2-2,4-1 3,0 1-2,-3 6 2,-11-1-2,-12 0 1,-12 8-1,-26 8 0,0 0 0,-22-18 1,-13 17-1,-15 1-2,-4 0 1,-5 5 0,-1-2 1,-1 6-1,5-2 0,7 0 0,9 0 1,14 0 1,26-7 0,0 0 0,0 0 1,39 0-1,6-7 1,7-4-1,9 1 1,0-4-1,-4 0 0,-7 2 1,-14 2 0,-8 3-1,-28 7 0,0 0 1,-12-16-1,-19 15 0,-6 1-1,-9 1 0,-4 1 0,-6 2 0,3 1 1,5 0-1,6 2 1,9 0 1,7-2 0,26-5-1,-17 9 2,17-9-1,33 0 0,-4-4 1,11-3-2,7 0 0,4-1 0,-6-3 1,0 3-1,-9 1 0,-8 1 0,-11 3 0,-17 3-1,0 0 1,-17-5 0,-9 5-1,-8-2 0,-6 2 1,-4-2-1,-2 1 1,1 1 0,6 0-1,7 0 1,10 0 0,6 1 0,16-1-1,0 0 1,32-3 0,-5-1-1,10-1 2,6-2-2,-1 0 2,2 0-2,-4 1 2,-4-1-2,-10 1 1,-5 1 0,-21 5 0,20-5 0,-20 5-2,-15 2 3,-2-1-2,-9 1 2,0 0-2,-9 1 1,4-1 0,-4 0 1,8 0-1,1-1 0,9 1 0,17-2 0,0 0 0,0 0 1,17 4-2,9-6 1,10 2 0,2-2 1,5 0 0,-1 1-1,-1-3 1,-1 2 1,-2 1-1,-3-3 0,1 1 2,-1-1-3,-2 1 2,-2-1-1,4 1 0,-6-1-1,-3 3 1,-5-1-1,-21 2 0,17 5 0,-17-5-1,-22 11 1,-6-3-2,-12-1 1,-3 2-3,-9-1 1,-2 1-3,-1-2 1,1 0-1,11 0 0,8 0 1,7-2 1,28-5 0,-13 9 2,13-9 1,36 3 0,0 1 1,9-4 1,7 0 2,9-2-1,-1 2 2,1-2-2,-2-1 1,0-4-1,-6 2 1,-2-1-1,-6 1-1,-11 0-1,-3 2 1,-10 1 0,-21 2 0,0 0-1,0 0 1,-38 8-1,-2-1 0,-5-1 1,-14-3-2,2 4 2,-5 0-2,10-5 1,4 1-1,8 1 1,10-4-1,15 0 2,15 0-1,19-7 1,8 5-1,13-3 1,14-1-1,12 1 0,8 0 2,9-2-3,-5 2 1,-2 0 0,-10-2 0,-9 2 0,-17-1 0,-17 3 1,-23 3-1,-28-2 0,-14 4 0,-8 0 0,-12 3 0,-2-2 1,-2 1-2,2 1 2,7-3-1,10 0 0,12-2 0,11-4 0,24 4 1,0 0-1,-3-17 0,23 12 0,13-2 1,11 0 0,1 3 0,0 2 0,1 1 0,-2 2 0,-8-1 0,-5 2 0,-8-2-1,-23 0 1,21-5-1,-21 5 0,-18-14 0,1 4 0,-14 6 0,-4-3-1,-8 4 2,-2 3-2,0 2 1,-2 3 0,12 0 1,4 2-2,10-2 2,21-5-1,-17 11 0,17-11 0,21 3 1,1-1-1,10-2-1,4 1 2,4-1-1,1 4 0,3-1 0,1 1 1,-2-1-2,0-1 3,-3 2-2,-2-3 1,0 1 0,-3 0 1,-4 1-1,-7-1 0,-5 1 0,-19-3 0,0 0-1,0 0 1,-8 14-1,-20-10-1,-5-4 1,-8 0-1,-5 0 0,1-2 0,2 2 2,5-2-1,5 4 0,11-2 0,22 0 1,0 0-2,0 0 2,33 3-1,5-1 0,10-2 0,9 0-1,6 2 1,2 0 0,1-2 1,-5 0 0,-4 0-1,-7 0 0,-12 0 0,-12-4 0,-26 4 0,16 0 0,-16 0-1,-26 4 1,0-1-1,-9 1 1,-8 1 0,0 2 0,1-2 0,1 4 0,1-6 1,7 4-2,7-4 2,9-3-2,17 0 1,0 0 0,0 0-1,39-7 1,-6 1-2,7 2 1,5-3-1,0 2 2,-2 1-2,-6 3 1,-10-1 0,-4 2 0,-23 0 1,16 2 0,-16-2 0,-18 1-1,-3-1 0,-6 2 1,-4 0 0,-9 0 0,0-1 0,0 3 0,2-2 0,5 1 0,11-3 0,4 4 0,18-4 0,0 0 1,0 0-2,38-9 1,-3 5 0,8 1 0,2-2 0,7 3 1,-8-1-1,-3-1-1,-15 4 1,-26 0 0,0 0 0,-7 21-1,-24-7 2,-16 5-2,-8 0 2,-7 3 0,1 1 0,-1 3 0,4-7 1,10 2-1,8-4 0,14-7 0,26-10 0,0 0-1,0 0 0,45-5 0,-2-7-1,8-2 0,4-1 0,2-4 0,-5 5 0,-7 0 1,-3 3 0,-11 3-1,-10 3 1,-21 5 0,19 1 0,-19-1-1,-19 19 1,1-1-1,-11-1 2,-2 0-2,-4 1 1,2-3 0,-1-3 0,6-5 0,5-5 0,23-2 0,-8-17-1,18 1 1,13-1-1,10-2 1,6 0-1,8 1 1,-2 1-1,2 1 1,0 3 0,-6 0-1,-4 1 0,-6-1 1,-7 0-1,-5 3 2,-19 10-2,17-10 1,-17 10-1,0 0 1,-27 17 1,4 2-2,-6 3 3,-2 6-2,-6 0 1,1 0-1,-2-2 2,3-4-3,2-1 2,5-6-1,8-4-1,2-4 0,18-7 0,-15 0 0,15 0-1,0 0 2,31-26-2,-9 8 2,4-1-1,2-3 0,-2-1 0,-2 1 1,-1 3-1,-9 3 1,-14 16-1,0 0 0,0 0 1,-18 11 0,-9 9 2,-6 8-2,-10 2 2,-2 4-1,-9 1 1,-5 5 1,-3-4 0,-1-5-1,-6-1 0,2-4 0,1-3-1,2-2-2,1-8-1,17 0-5,2-10-1,18 1-3,26-4-1,0 0-1,7-23-2,26 11-2,14-4 0,13 1 3,8-6 1,0 10 3,-4-5 2,-4 6 3,-15 5 4,-14 5 5,-31 0 1,0 17 1,-27 2 2,-18 1-1,-11 2 0,-10 4-2,-5 2 0,-3-2 0,5 2 0,0-6-1,6-1 1,6 0-3,5-2 2,5-4-2,13-1-1,9-5-1,25-9-2,0 0 0,0 0-1,28-14 1,21-2-1,8-3 2,7-3-2,7 1 2,-4 2 0,-8 2 1,-7 6 0,-19 6-1,-17 7 2,-16-2-1,-16 19 2,-13-2-1,-13 1 1,-6 2-1,-8 1 1,3-2 0,-1-3 1,-2-2 0,11-4 0,4 0 0,10-3 0,10-2-1,21-5 0,0 0-1,0 0 0,35-15-2,8 1 0,11-8 0,4-1 1,5-5 0,-1 1-3,-3-5 3,-5 5-2,-9-1 2,-9 2-3,-1 7 2,-13 7-3,-8 3 2,-14 9 1,0 0 0,-14 30 1,-15-4 2,-6 7 2,-6 1-1,-3 6 3,-3-4-3,4-4 2,2-8-2,8-5 1,14-11-2,19-8 0,0 0-3,0 0 1,36-27 0,6 8-2,10-2 2,1-3-2,8 1 1,-4-3-1,0 5 2,-8 1-1,-8 2 0,-10 5 1,-10 0 0,-21 13-1,0 0 1,0 0 0,-26 19 1,-9-1 1,-6 4 0,-6 4 0,-6 2 1,1 0 1,-6-2-1,5 0 0,1-6-1,7-1 0,10-5-1,6-5 0,29-9-1,-14 3 0,14-3 0,31-19-2,2 0 3,7-3-2,8-6 1,1-5-1,3-1 1,1-8-2,-1 4 2,4-5-1,-3 3-1,1 1-1,-4 1 3,-1 8-2,-11 6 2,-7 7-1,-10 8 2,-21 9-2,0 0 2,-12 30 1,-16-8-2,-12 6 2,-10 3-1,-6 1 1,-4 1-1,-1 3 3,-4-1-2,0-1 1,-2 1-1,5-2 1,-2 0-2,3-2 2,-1-2-3,3-3 3,0-1-5,5-6 4,6-5-1,4-6 0,8-4-1,3-6 0,6-3 0,13-4-2,14 9 2,-3-28-4,15 15 0,12-6-1,8-1 0,10-2-3,12-1 0,10-4 0,7-3 3,1-1-1,3-2 4,-4-1 0,-7 1 5,-10 0 1,-15 0 3,-16 10-1,-21 2 1,-2 21-1,-44-21-1,-2 23-1,-17 5-3,-6 3 1,-9 4-2,-3 3 1,-2-2-2,-4 2 2,9-3-1,11-2 0,10-1-1,19-4 1,21-7-1,17 0 0,22-18 1,25 4-2,20-6 1,16-7 0,17-4 2,8-4-2,-3-1 3,-8 3-2,-12 2 2,-14 3-1,-21 4 2,-24 8-2,-26 16 1,-26-14 0,-22 16-1,-14 5 1,-16 5-2,-12 4 1,-7 4-1,-7 5 2,0 2-1,3-1 0,10 4 0,8-6-1,14 0-1,19-6 1,13-3-1,20-6 1,17-9-2,24-4 2,20-8-2,18-7 0,18-5 1,15-2-1,6-5 2,5 3-3,-11 2 2,-12 5-1,-22 9 2,-27 4-1,-34 8 0,-17 10 2,-31 4-1,-25 5 1,-15 5-2,-13 2 3,-8 4-2,4-1 2,1-3-1,2 5 0,5-2-1,6-2 0,13 1 1,3-2-2,11-4-2,10-1-1,13-5 0,17-8-1,24-8 1,0 0-1,34-20 0,15-5 2,6-4 2,7-7 1,-3 1 0,-2 3 1,-12 3-1,-5 1 2,-17 7-1,-15 6 0,-8 15-1,-26-9 0,-5 16 1,-10 3-1,-9 9 1,-9 2-1,-4 5 1,-1 0-1,0 1 1,4-1 1,11-2-2,2-7 1,16-5-1,7-5 1,24-7-1,-16 7 0,16-7 0,23-21 0,5 2 0,5-1 1,13-6 1,3-4-1,17-2 1,3-2-1,5-3 1,2 1-1,-3 5 1,-7 0-2,-9 1 2,-7 8-1,-17 4-1,-14 5 1,-19 13 0,0 0 0,0 0 0,-21-4 0,-8 13 0,-6 3 1,-8 3-2,-2 4 0,-7 1 0,2 0 0,5-1 0,3-3-1,9-2-1,8-4 0,25-10 2,0 0-1,0 0 0,31-9 1,7-4-1,10 1 0,4-8 2,5 5-1,0-2-1,1-1 1,-6 3 0,-13-1 0,-6 4 0,-8-2 0,-25 14 0,15-14 0,-15 14 1,-26-3-1,0 6 1,-8 4-1,-6 4 0,-7 2-1,-3 3 0,-2 3 2,5 0-3,-3 0 2,8-2-1,8 1 0,6-4-1,12-2 1,16-12 0,0 0-2,19 7 0,13-14 0,7-4 1,12-1-1,4-5 1,6-2-1,-1-2 2,-3 6-2,-5-1 3,-10 2 0,-8 4 0,-8 1 1,-26 9-1,0 0 1,0 0 0,-19 5 2,-17 6-2,-9 6 1,-9 5-1,-11 4 1,-8 7-1,-2 2 2,-3 5-2,1 1 3,4-1-2,-2 1 1,6-5 0,3 0 0,11-8-2,3-5-1,12-6-4,7-5 1,12-5-2,21-7 1,0 0 0,26-9-1,14-3 1,12-3 2,17-4 1,13-6-1,11-4 2,6-4 0,0-3 1,-4 4 0,-7-5 2,-15 6-1,-14 5 1,-21 7 0,-21 11-1,-17 8 1,-31 13-2,-10 8 0,-20 7-1,-10 5 1,-5 3-1,-7 1 3,0 0-4,6-1 2,6-7 0,13-6-1,16-8 1,16-4-1,26-11 0,0 0 0,40-19 0,12 2 0,26-4 0,10-5 1,9-5 0,7 3 0,-5-1 0,-8 5 0,-13 0 0,-15 8 0,-29 6-1,-34 10 0,0 0 0,-28 35 1,-23-6-1,-15 3 1,-9 6 0,-4-2 1,-4 1-2,6-3 3,12-6-2,7-7 1,20-7-2,16-9 2,22-5-2,0 0 1,45-12 0,10-2-1,20-3 0,18-4 0,15-2 0,6-1 0,-2 2 0,-8 1 0,-16 0 0,-21 7 0,-23 4 0,-44 10 0,0 0 0,-52 19 1,-16 2 1,-11 3-1,-9 2 0,-7 2 1,6-4-2,11-7 2,13 0-1,16-6 0,25-8 0,24-3 0,0 0 0,45-17 0,9 8-1,18-3 0,17-2 1,9 0-2,1-1 0,-6 1 0,-7 0 0,-16 4 0,-24 1 1,-23 6-1,-23 3 0,-47 8 2,-19 8-2,-15 3 2,-12 3-2,-5 1 2,1 1-1,7-1 0,12-8-1,20-1 1,24-7-1,34-7 0,0 0-1,31-7 1,21-3 0,22-2-1,11-2 2,10 0-2,-6-2 2,-2 6-1,-17 0 2,-17 8-1,-23 4 0,-30-2 0,-19 13 0,-26 3 2,-18 1-2,-16 2 1,-5 2 0,-6-2-1,3-3 0,9-4 0,9-3 1,17-4-1,21-5 1,31 0-1,0 0 1,27-26-1,20 12 1,19 0 0,19 2-2,5 2 1,-2 1-1,-8 7 1,-12 6 0,-19 3 0,-27 3 1,-22-10 0,-36 28 0,-19-13-1,-16 3 1,-8-6 0,-6 2-2,2-6 1,6-4-1,12-1 0,13-1 0,12-2 0,17 0 0,23 0 0,0 0 1,25 2 0,14-1-1,12 3 2,13-2-1,2 1 1,5 0 0,-4-1 0,-12 0-1,-8-2 1,-10 2 0,-20-1-1,-17-1 1,-23 4-2,-11-1 0,-15 3 1,-8-3-2,-9 2 1,-6 0-2,1-3 2,5 0-2,5-2 2,14 0 0,11-4-1,14 1 2,22 3 1,0 0 2,29-10-2,9 8 1,14 2 0,9 0-2,13 3 2,1-1-3,-3 0 0,-4 1 1,-8-1 0,-11 0 0,-11-2-1,-11 1 0,-27-1 1,0 0-1,-17 6 2,-19-3-4,-7 0 1,-14 3-1,-13-1 1,-8 0 1,1-1-2,-5-3 4,9 1-2,9-2 1,9-2 2,15-1-1,16-1 1,24 4-1,0 0 1,21-8-2,13 6 0,17 2-2,9 2-1,9-1 0,4 1-2,-2 0 1,-3 0 3,-13-1-1,-7-1 1,-18 0 0,-30 0 0,0 0 2,-26 2-2,-23 2 1,-11-1-3,-15 0 4,-9 1-4,-6-1 5,3-3-2,0-1 2,9-3 2,11 1-3,12-4 2,13 0-3,9-2 2,18 2-1,15 7 1,0 0-2,19-14-2,7 9 2,8 4-2,11-1 0,9 0 0,8 0 0,1-1 0,1-4 1,-9 0 0,-8 2 1,-21 0 1,-26 5 0,0 0 0,-44-9 0,-13 11 1,-12 1-3,-16 1 2,-7 1-1,-3 0 1,7-2-1,3 1 1,7-4-2,14 3 0,10-3 1,13 0 0,11 0 0,11-3-1,19 3 1,0 0 0,0 0 1,0 0-1,23-19 0,6 10 1,6 1-1,5-5 0,12 1 1,0-2-1,-4 2 1,-3 0 1,-7 4-1,-12 1 0,-26 7 1,0 0-1,0 0-1,-34 13 1,-1-6-2,-7 6 1,-3-3 0,0 4 0,-3-4-1,8-1 1,4-2 1,10-2-1,8-3-1,18-2 1,0 0-1,18-21 1,9 7-1,10-3 1,13-4 0,2-3 0,7-6 1,-2 3-2,-2-5 2,-4 3-2,-12 1 2,-6 6 0,-19 6 0,-14 16 0,0 0-1,-34-7 1,-1 23 0,-8 6 1,-9 4-1,0 4 0,-2 1-1,0 0 2,2 0-1,4-5 0,6-2 0,6-4-1,5-7 0,5-2 0,5-6-1,21-5 0,-19-5 0,19 5 1,21-23-1,3 6 1,9-4 0,12-1-2,3-1 3,8-1-2,-8 3 2,-6 4-2,-7 6 1,-13 8 1,-22 3 0,5 17-1,-22 1 0,-11 4 2,-6 4-3,-4 0 3,-1 0-2,0 0 2,4-5-2,2-2 1,5-4-2,6-4 1,5 1-1,3-7 0,14-5 1,0 0-1,0 0-1,0 0 3,22-24-1,1 8-1,4-5 2,8-3-1,1 0 0,-1 1-1,-4 4 1,-3 2-1,-6 5 2,-6 7-1,-16 5 0,0 15 0,-12 1 1,-5 6 1,-9 1-2,-2 1 1,-2 2-1,-1-2 1,0-6-2,0 1 0,2-5 1,3-4-3,5-3 3,21-7-3,-18 5 4,18-5-1,18-2 2,11-4 5,6 0-2,12 1 3,10 0-2,9 3 1,-1-6-1,6 2 0,-1 3-2,-12-1-2,-6-2 0,-14 2 0,-20 2-1,-18 2 2,-18 2-3,-16 2 0,-15 6-1,-8-1-2,-10 1 1,-3 4-2,5-2 2,1 0-6,6-2 7,12-1-8,16-4 8,13-3-1,17-2 2,0 0-1,22-3 1,10-1 2,7 1-2,10-3 4,1 5-4,6-5 0,-3 1 0,-1-2 2,-5 0-1,-4-3 2,-6 0-2,-17-4 1,-20 14-2,19-26 2,-19 26 0,-19-21-4,-7 12 1,-7 2-2,-5 1 1,-5 0-2,2 3 1,-1-1 0,11-1 0,8-2 1,23 7 0,2-26 0,26 9 0,12-7 1,15 1 1,14-6-1,11-2 1,1 1-1,2 1 2,-6 3-1,-15 2 1,-12 6 0,-24 8-1,-26 10 0,0 0 0,-38 12 0,-16 7 0,-13 5 0,-9 2-1,-6 5 1,-1 2 0,3-1 1,6-1-1,5-2 2,6-3-2,11-2 2,13-5-2,6-5 0,15-7-1,18-7 1,0 0-1,35-14 0,10-1 0,17-3-1,9-2 2,7 1-1,-2 5 2,-6 3-2,-11 4 1,-14 7 1,-19 6-1,-26-6 2,-6 19-3,-20-6 3,-12 0-2,-10 0 0,-6 0 1,-6 0-1,-1 0 0,-1-1 1,1 0 0,7-4-2,8 3 2,11-4-1,14-4 0,21-3 0,0 0-1,24-7 0,13 0 0,6 0 1,13-1-1,-5-3 1,-2 4-1,-6 1 0,-6 0 2,-10 1-1,-11 2 0,-16 3 0,0 0 0,-28 1 0,-3 6 0,-9-1 1,-10 7-2,-4-2 2,-10 1-1,5 2 0,2-4-1,7-1 1,12-4-1,10-2 1,28-3 0,0 0 1,0 0-2,19-5 2,7 2-1,0-1 0,-3 3 1,-3-1 0,-20 2-1,25-4-2,-25 4 3,0 0-2,0 0 1,-18 2 0,18-2 0,-27 4-2,27-4 2,-23 7 0,23-7-2,-17 5 2,17-5-1,0 0 2,0 0-1,0 0 1,0 0 0,0 0 0,0 0 2,0 0-1,0 0 1,28-12-1,-4-2 1,10 0 0,10-9-1,9-1-1,11-7-1,11-5 0,8-2 0,7-7-1,9-4 1,5-1-2,-4-2 3,0 3-3,-6 0 3,-2 4-2,-7 7 1,-11 7-1,-6 3 1,-6 7 0,-2 6-1,-7 3 0,-2 3 0,-6 2-2,-6 2 1,-6-2-2,-3 4-2,-8-1 0,-8 1 0,-14 3 0,0 0 0,0 0 1,0 0 1,0 0 1,-19 15 1,19-15 0,0 0 1,-15 12 0,15-12 2,0 0-1,29-7 2,-8 4 0,5-2 2,5 3 1,0 2 0,4 2 0,-6 1-2,2 2 2,4 2-2,0 2-1,-3-4-1,7-1 0,0-3 0,5-2 0,1-3 0,-4-1-1,-4 0 1,-5-2-2,-9 7 1,-23 0 0,0 0-1,0 0 0,-35 17 0,1-10-1,-1 2 0,-5-2 1,2 0-1,7-4 1,5-3 1,7 0-1,19 0 0,0 0 2,0 0-1,19-14 0,9 7 1,5 0-2,3 0 2,4 1 0,-4 0 1,-5-1-2,-8 7 2,-23 0-1,0 0 1,0 0-1,-28 19-2,-1-12 1,-1 2-1,-1-4 2,9-1-2,4-4 1,18 0 0,0 0 0,0 0 0,18-11-1,6 6 2,5 3-2,4-1 2,4 1-2,-5-1 3,-4-1-2,-4 1 2,-5-1-2,-19 4 1,0 0-1,0 0-1,-39-10-2,1 10-10,-11 0-22,2 5-55,-13 0-13,4 2-4,4-2 2</inkml:trace>
  <inkml:trace contextRef="#ctx0" brushRef="#br2" timeOffset="3">2187 508 215,'34'0'107,"6"4"-1,2-6-22,5 7-52,-8-7-11,3 2-7,-7-5-6,0-2-5,-1-3-2,-1 1-2,0-4 1,-2 3 0,-5 1 2,-3 6 1,-6-1 0,-17 4 1,0 0-1,0 0 2,-12 18-2,-10-13-1,-3-2 0,-2-3-1,1-3-1,1-2 0,8-6 0,17 11-2,-17-19 1,17 19-1,8-21 1,-8 21-1,33-14 0,-7 12 0,4 1 1,-1 2 1,1 1 0,-3 1 0,-6 1 1,-21-4-1,0 0 1,0 0 0,-21 12-1,-17-12 1,-12-3-4,-16-3-20,-6 6-86,-16 2-2,-7 9-8,-11 1-2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6-09-29T20:32:53.789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15 568 94,'0'0'93,"0"0"6,0 0 1,0 0-42,3-20-18,-3 20-3,2-21-5,-2 21-4,2-32-4,-2 18-3,0-10-3,0 3-3,-2-6-3,4 3-1,-4-5-2,-1-1-1,3-4-1,0 0-3,-4-2 2,4 3-2,-1-1 1,-3-1-2,4 6 1,0 5-2,-3 2 1,3 3-3,0 19-5,-5-26-12,5 26-40,0 0-68,0 0-6,0 0 1,0 0-7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6-09-29T20:32:53.790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3 0 131,'0'0'108,"0"0"5,0 0 4,19 14-53,-19-14-9,16 37-5,-13-13-13,4 12-6,-5 1-8,1 5-4,-5-4-7,-1 0-2,0 0-7,-4-7 0,0-2-6,3-12-2,-1 0-5,5-17-5,0 0-6,0 0-8,0 0-15,-12-15-27,12 15-53,-5-35-1,5 17 5,-5-8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29:27.185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898E06BC-BB9C-48A7-B851-1729086A56F9}" emma:medium="tactile" emma:mode="ink">
          <msink:context xmlns:msink="http://schemas.microsoft.com/ink/2010/main" type="inkDrawing" rotatedBoundingBox="17487,2614 20801,2530 20804,2661 17491,2744" shapeName="Other"/>
        </emma:interpretation>
      </emma:emma>
    </inkml:annotationXML>
    <inkml:trace contextRef="#ctx0" brushRef="#br0">2 11 152 0,'-9'4'69'0,"9"-4"-55"0,0 4-18 0,0-4 90 16,0 0-69-16,0 0 54 16,0 0-53-16,0 0 35 0,0 0-39 15,0 0 18-15,5 3-24 0,-1 1 13 16,12 3-10 0,1 1-8-16,4-5 8 15,-4 12-9-15,3-11 2 16,1 0-3-16,4 7 5 0,4-4-5 15,4-7 3-15,1 0-3 16,-1 0 5-16,0-4-5 0,1 12 6 16,3-5-6-16,5 1 0 15,-5 0 0-15,1-4 4 16,-1 0-4-16,0 0 3 16,1 4-3-16,-1-1-1 31,-3-3 1-31,-1-3 7 0,0 6-6 15,0 1-1-15,5-4 0 16,-1 4-1-16,1-4 0 16,3 0 2-16,1 0-1 15,0 0-1-15,-1 0 1 16,1-4-1-16,-5 4 0 16,1-4 0-16,3 4 0 0,1-7 2 15,-5-1-1-15,1 5-3 0,-5-1 1 16,5 0 4-16,-1 1-3 15,0 3 0-15,1-4 1 16,-1 0-4-16,9 4 2 16,0-3 4-16,0 3-3 31,-5-4 3-31,1 0-2 0,-5 4-6 16,5-4 4-16,-1 1 3 15,-3-1-2 1,-5 4 3-16,0-4-2 0,1 1-6 15,-1 3 4-15,4-4 3 16,1 0-2-16,-1 4 0 16,-3-3 1-16,-1-1 4 0,4 4-4 15,-3-4-3-15,3 1 2 16,-4 3 0-16,1 0 0 16,-1 0 0-16,-4-4 0 15,0 0 0-15,9 0 0 16,-5 4 0-16,-4 0 0 0,0-3 0 31,0 3 0-31,-8 0 2 0,8 0-1 16,0 0-1-16,9 0 1 15,-13 0 1-15,4 0-1 16,-4 0-3-16,0 0 1 16,0 0 9-16,4 3-6 15,-4-3-1-15,4 0 0 16,-4 0 1-16,4 4-1 0,-4-4 8 15,0 0-7-15,0 0 5 16,0 4-6-16,0-4 6 16,-4 0-6-16,4 0 3 15,0 0-3-15,-9 0 5 16,1 4-5-16,-5-1 3 16,-3-3-3-1,-1 0 5-15,-8 0-5 16,4 0-39-16,0-3 30 15,-25-5-311-15,-4-3 100 16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6-09-29T20:32:53.791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110 139 209,'5'-24'117,"5"0"2,-3-3 3,10 10-76,-6-7-9,8 12-6,-2 0-7,7 13-3,-2 5-4,6 9-1,-6 7-3,2 7 0,-7 4-3,-3 1-1,-11-1-3,-6-2 0,-11-7-4,-10-3-3,-5-8-6,-9-7-6,0-1-12,-10-7-18,11 11-42,-6-15-51,13 10 1,1-11 0,12 9 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6-09-29T20:32:53.792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335 13 280,'22'-10'133,"-22"10"2,0 0-2,-19-5-87,2 10-20,-17-5-9,-2 0-11,-4 2-19,-11-9-53,8 10-67,-5-5-2,13 4-7,1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6-09-29T20:32:53.793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318 82 253,'22'-3'124,"-22"3"-2,0 0 1,0-21-88,0 21-9,-28-22-9,10 12-7,-12-1-2,-1 4-4,-3 1-2,-2 2-1,0 8-1,2 2 1,6 6 0,1 6-1,8 2 1,5 3 1,9-1-1,7 0-1,5-1 1,6-8-1,6-2 0,9-4-2,-1-7-1,2-5-6,2-1-12,-8-11-27,7 9-74,-14-11-5,1 8 1,-15-6-3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6-09-29T20:32:53.794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0-4 312,'0'0'131,"0"0"-1,17-4-4,-17 4-106,6 38-2,-6-12-10,0 8-6,0 6-7,0-2-12,8 11-45,-13-11-64,10 5-7,-5-12-4,4 2-5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6-09-29T20:32:53.795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146 60 213,'10'-29'117,"-10"29"1,7-19 1,-7 19-74,0 0-12,0 0-8,-10 23-9,1-3-2,-4 6-3,-1 8-1,-3 4-1,1 3-1,-3 2-2,6 2-1,-5-9-1,3-2-2,5-8-1,1-9-1,9-17 1,0 0-1,0 0 1,9-36 0,4 5 0,5-8 0,-1-6 0,0-1-1,0 3 0,-2 0-2,1 5 2,-4 7-1,-2 5 1,-1 9 0,-9 17 1,0 0 0,20 4 0,-13 16 2,2 4 0,3 11 2,5 4 0,-3 4 0,3 2-1,0-1-1,2-2-3,-3-10-3,4-1-7,-10-14-10,4 0-20,-14-17-31,0 0-64,0 0 3,12-15 2,-12 15-2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6-09-29T20:32:53.796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232 25 295,'-17'-5'126,"-7"-5"-3,5 8 0,-10-3-101,6 3-10,-4 2-17,-1-3-28,13 6-71,-9-3-21,24 0 2,-26 16-6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6-09-29T20:32:53.797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0 0 224,'0'0'122,"0"0"5,0 0-1,19 21-72,-19-6-17,7 14-4,-7-1-12,5 10-3,-5 1-5,3 2-7,-1 1 0,1-10-5,-1-1-4,-2-10-5,2-2-6,-2-19-17,0 0-21,0 0-68,-12-23-14,3-1 2,8 5-3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6-09-29T20:32:53.798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74 18 228,'19'-17'122,"-19"17"2,31-4 1,-31 4-75,38 12-9,-21-5-9,11 9-7,-8-6-7,1 5-3,-21-15-5,20 26-2,-20-26-3,-13 22-3,-6-10-6,-9-5-5,-3 4-10,-6-10-14,7 11-41,-9-15-61,13 6 3,-1-8-3,9 3 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6-09-29T20:32:53.799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243 0 288,'0'0'136,"0"0"-1,0 0 2,0 0-89,-12 13-22,-12-11-7,-1-2-14,-5 2-13,-7-9-34,9 10-90,-6-4-7,8 7-2,-1 0-7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6-09-29T20:32:53.800"/>
    </inkml:context>
    <inkml:brush xml:id="br0">
      <inkml:brushProperty name="width" value="0.03528" units="cm"/>
      <inkml:brushProperty name="height" value="0.03528" units="cm"/>
      <inkml:brushProperty name="color" value="#0000FF"/>
      <inkml:brushProperty name="fitToCurve" value="1"/>
    </inkml:brush>
  </inkml:definitions>
  <inkml:trace contextRef="#ctx0" brushRef="#br0">547-44 186,'8'-17'120,"-8"17"1,14-23 0,-14 23-77,0 0-10,0 0-3,-10 23-8,5-3-2,5 9-4,-2 4-3,5 7 1,1 2-4,4 3-2,-1-5-3,7-6 0,1-3-3,3-11-1,-1-9 0,5-11-2,0-11 1,-3-11-2,2-5 2,-1-8-1,-8-2 1,-1-5-2,-3 3 0,-4 8-1,-4 3 0,0 13 0,0 15 1,0 0-2,-12 15 2,10 15 0,2 4 0,3 9 3,4 0 0,5-2 0,2-5-1,7-5 1,1-10-1,2-9 0,0-14 2,2-8-4,-4-11 2,-1-6-1,-7-8 1,-6-3 1,-4-6-3,-6 1-1,-2 0-7,-8-3-8,4 11-24,-15 1-92,11 10-2,-5 3-4,17 21-1</inkml:trace>
  <inkml:trace contextRef="#ctx0" brushRef="#br0" timeOffset="1">1283 212 218,'0'0'113,"14"-11"6,-14 11-40,3-19-48,-3 19-3,-12-24-10,12 24-6,-24-27-3,9 18-3,-4 4-2,0 2-1,0 6 0,-1 9 0,-3 2 3,6 7-1,-3 3 0,6 1 1,2-2-1,0 1 1,5-4-3,7-1 1,0-19-3,19 21 0,-7-18 1,7-4-1,5-5 2,-2 1-1,0-5 1,4-4 0,-9 0 0,-1-1 0,-2 1-2,-4-1 1,-10 15 0,10-26 0,-10 26-1,-2-17 1,2 17 0,0 0 1,0 0 2,-15 22 0,13-5 0,2 4 0,5 3 0,6 3 0,2-2-2,5-5-4,6 1-11,-4-14-28,13 3-95,-9-8-1,5-2-4,-10-4-2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29:08.745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871BA00B-ADB7-48E3-8622-7175E6643844}" emma:medium="tactile" emma:mode="ink">
          <msink:context xmlns:msink="http://schemas.microsoft.com/ink/2010/main" type="writingRegion" rotatedBoundingBox="13111,3507 20492,3183 20546,4404 13165,4728"/>
        </emma:interpretation>
      </emma:emma>
    </inkml:annotationXML>
    <inkml:traceGroup>
      <inkml:annotationXML>
        <emma:emma xmlns:emma="http://www.w3.org/2003/04/emma" version="1.0">
          <emma:interpretation id="{BC283CEE-CDD7-4032-A8A7-6DBF5D0B1BAF}" emma:medium="tactile" emma:mode="ink">
            <msink:context xmlns:msink="http://schemas.microsoft.com/ink/2010/main" type="paragraph" rotatedBoundingBox="13111,3507 20492,3183 20546,4404 13165,47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B868474-04A7-4C59-97A2-394DCB593035}" emma:medium="tactile" emma:mode="ink">
              <msink:context xmlns:msink="http://schemas.microsoft.com/ink/2010/main" type="line" rotatedBoundingBox="13111,3507 20492,3183 20546,4404 13165,4728"/>
            </emma:interpretation>
          </emma:emma>
        </inkml:annotationXML>
        <inkml:traceGroup>
          <inkml:annotationXML>
            <emma:emma xmlns:emma="http://www.w3.org/2003/04/emma" version="1.0">
              <emma:interpretation id="{AA74F07C-5576-4B3B-AF91-1910B2E4BC82}" emma:medium="tactile" emma:mode="ink">
                <msink:context xmlns:msink="http://schemas.microsoft.com/ink/2010/main" type="inkWord" rotatedBoundingBox="13111,3507 15259,3412 15304,4438 13156,453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12865 1500 256 0,'-5'-15'115'0,"5"11"-91"0,0 1-30 16,0 3 63-16,0 0-46 16,0 0 4-16,0 7-9 15,-4 4 6-15,-4 8-9 16,0 3 16-16,-5 11-15 0,1 15-2 0,3 0 0 15,1 0 0-15,4-3-1 32,4-1 2-32,4 1-2 15,9-8 5-15,3-8-5 0,1-7 3 16,4-3-3-16,4-8 13 16,4-7-10-16,4-12 0 15,-4-3-2-15,-4-4 10 16,0-3-10-16,-4-4-3 15,0-4 1-15,-5 0 8 0,-3-7-6 16,-5 7 2-16,-4 7-3 16,-4 4-6-16,-4 19-7 15,0 7 8 1,0 4-3-16,0 7 5 16,4 0 1-16,0 8 1 15,4-4 5-15,4 3-4 0,9-3 0 16,-1-4 0-16,5-7 10 15,4-4-9-15,4 0 5 16,0-7-5-16,-4-15 8 16,0-4-8-16,0-3 13 0,-4-4-11 15,-4-8 23-15,-5-11-21 32,-8-7 26-32,-4 8-24 15,-4 3 15-15,-4 3-17 16,0 5 6-16,-1 3-9 0,-3 4-5 0,3 3 2 15,-3 1 0-15,-1 3 0 16,1 4-42-16,8 0 33 31,-5 3-263-31,5 5 212 0</inkml:trace>
          <inkml:trace contextRef="#ctx0" brushRef="#br0" timeOffset="-634.7969">12340 1271 236 0,'0'-26'105'0,"0"22"-83"0,5-7-28 0,-1 7 49 15,0 1-35-15,4 3 0 0,1 0-5 16,-1 3-8-16,0 5 4 16,0 6 3-16,1 12-2 0,-1 0 6 15,0 7-5-15,1 12 9 0,-5 7-8 16,0 22 7-16,0-8-6 16,0 1 4-16,1-8-6 15,-1 0 6-15,0-3-6 0,-4-8 11 16,0-8-9-16,0-3-228 15,4-3 177 1</inkml:trace>
          <inkml:trace contextRef="#ctx0" brushRef="#br0" timeOffset="-969.63">12315 1807 244 0,'5'-4'108'0,"-1"0"-85"0,0-3-29 0,0 3 99 15,0 1-74-15,-4-12 66 16,0 0-63-16,-4-7 19 16,-4 3-29-16,-5 5 4 0,-3-1-12 15,-1 4-2-15,-4 3-1 32,-4 5-7-32,0-1 5 0,0 11-8 15,0 16 6-15,0-1-1 0,0 4 3 16,-4-4-2-16,9 7 2 15,-1 1-2-15,8 3 2 16,5-3-5-16,8-1 5 0,4-3 3 31,9-4-2-31,3-3 6 0,1-4-5 0,8-4-17 16,4-4 13-16,4-3-106 16,0-4 85-16,-3-15-310 15</inkml:trace>
          <inkml:trace contextRef="#ctx0" brushRef="#br0" timeOffset="2061.7875">13730 1737 304 0,'-4'-4'134'0,"4"-15"-105"0,-4 5-37 0,8 10 61 16,-4 4-43-16,0-7 27 15,0-1-27-15,0 1 14 16,0 3-18-16,0 0 17 0,0 8-18 31,0-8-2-31,0 8-1 16,0-4-2-16,0 0 0 0,8 7-9 0,0 5 7 15,5-1 4-15,4 0-2 16,-1-4 9-16,5-3-7 16,4-8 2-16,4 0-3 15,-4-7-1 1,4 11 1-16,-4-11 1 0,0 4-1 16,0-1-34-16,-4 1 26 15,-4 3-177-15</inkml:trace>
          <inkml:trace contextRef="#ctx0" brushRef="#br0" timeOffset="2568.5824">13975 1973 324 0,'-4'-3'148'0,"0"3"-117"0,0-4-39 15,0 4 59-15,0-4-42 16,-9-3 27-16,1 3-26 16,-5-3 6-16,0 3-12 15,-3 0 1-15,-1 4-4 0,-4 8-1 16,4 3 1-16,-8 4-4 0,4-1 2 15,4 1-5-15,4 0 5 16,5 3-3-16,12 1 3 16,4-1 1-16,4-3 0 0,9 4-3 15,0-8 2-15,4-4 6 16,-1-3-4-16,1-4 6 31,4-4-6-31,0-3 9 16,-4-4-8-16,0-4 2 0,-5 4-3 0,1 0 2 15,0 0-2-15,-5 3-3 16,-4 1 1-16,1 3-8 16,-1 8 7-16,0 3 7 31,1 8-5-31,-1 4 4 0,5 3-3 0,-1-4 5 16,5 1-5-16,-1-5 6 15,5-2-6-15,0-5-143 16,4-11 112-16,12-3-304 15</inkml:trace>
        </inkml:traceGroup>
        <inkml:traceGroup>
          <inkml:annotationXML>
            <emma:emma xmlns:emma="http://www.w3.org/2003/04/emma" version="1.0">
              <emma:interpretation id="{05041DDC-0A6B-4F8C-BA18-89396E332C4F}" emma:medium="tactile" emma:mode="ink">
                <msink:context xmlns:msink="http://schemas.microsoft.com/ink/2010/main" type="inkWord" rotatedBoundingBox="16076,3385 20492,3191 20546,4404 16129,459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5184.497">15211 1825 168 0,'0'4'78'0,"0"-8"-61"0,0 4-21 16,0 0 121-1,0-3-23-15,0-5-63 16,0 1 31 0,-8-8-16-16,-1-3-33 0,-3-8 3 0,-1 15-12 15,1-4-9-15,-9 7 5 16,5 5 5-16,-9 14-13 16,-5 7 7-1,14 4-8-15,-9 4 6 16,8 4 2-16,1 3 1 0,11-3-3 31,5-4 2-31,9 0 1 0,3-4 0 16,5-4 0-16,4-3 0 15,4-8 2-15,4 1-1 16,0-12 5-16,-4 0-5 16,0-10 6-16,-4-1-6 15,-1-4-3-15,-3 1 2 16,-5-8 11-16,1-4-9 15,-5-18 3-15,-4-3-4 16,1-5-1-16,-5 1 1 16,0 3-1-16,0 7 0 15,0 1-6-15,0-4 5 16,0 4 6-16,0 10-5 16,0 5 10-16,0 7-8 0,0 3-7 0,0 4 5 15,0 4-12-15,0 8 9 16,0 3 1-16,0 18 2 15,0 4-6-15,0 11 5 16,0 8 0-16,0 11 1 0,4 14 2 16,0 1-1-16,0-8-1 31,0 0 1-31,0-3 1 0,1-4-1 16,-1-8 5-16,-4-7-5 15,4-4-81-15,0-7 63 16,0-4-364-1</inkml:trace>
          <inkml:trace contextRef="#ctx0" brushRef="#br0" timeOffset="5784.8834">15744 1285 236 0,'0'-3'108'0,"-5"10"-85"0,5-7-29 0,0 0 83 16,0 8-62-16,0 6 14 15,-4 5-20-15,0 7 5 0,0 11-10 16,-4 7 17-16,-1 12-16 0,1 6 7 15,0-2-9-15,3-1 4 0,-3-4-6 16,4-3 3-16,-4-8-3 0,4-7 8 16,-1-3-7-16,1-9 2 15,0-6-3-15,0-4 13 32,0-23 6-32,4-3-14 0,0-15-3 15,0-7-1-15,4-19 3 16,4-3-4-16,5-4-3 15,-1 3 2-15,1 4 5 16,3 8-4-16,1 3 0 16,8 4 0-16,0-3-1 15,-4 10 0 1,-1 4-9-16,-3 8 7 16,0 3-4-16,-1 15 4 15,1 7-2-15,0 4 3 16,-1 8 1-16,1 11 0 15,-5 10 0-15,1 5 0 16,-1 17-3-16,1 1 2 0,-5-7 9 16,1-4-6-16,-5 3 5 0,-4-7-6 15,0-7 9 1,-4-4-8-16,-1-8-7 0,1-3 5 16,0-7-119-16,0-4 94 15</inkml:trace>
          <inkml:trace contextRef="#ctx0" brushRef="#br0" timeOffset="6015.9729">15752 1592 304 0,'-17'-7'134'0,"13"7"-105"0,4 0-37 16,0 0 64-16,0 0-46 0,8 4 14 15,5-1-17 1,4 1 15-16,3 0-17 16,1-4 4-16,4 3-7 0,-4-3 5 0,0 4-6 15,0-4-17-15,-1 0 13 16,1 0-254-16,0-7 201 16,-4-1-129-16</inkml:trace>
          <inkml:trace contextRef="#ctx0" brushRef="#br0" timeOffset="8190.2283">16264 1600 288 0,'-5'0'131'0,"5"0"-103"0,0 3-35 0,0-3 62 15,0 0-45-15,0 0 36 0,0 0-34 16,5 4 22-16,-1 4-25 15,-4-8 14-15,4 7-17 0,0 0 8 16,4-3-10-16,5 0 1 16,4-1-4-16,-1 1 5 15,1-4-5-15,-1 0 3 0,5 0-3 16,-4 0 2-16,4-4-5 16,-5 1 2-16,-7 3-143 15,-5 7-213 1</inkml:trace>
          <inkml:trace contextRef="#ctx0" brushRef="#br0" timeOffset="8457.7027">16297 1862 300 0,'-4'8'134'0,"0"-1"-105"0,4-7-37 0,4 8 33 0,-4-1-21 16,4 11 18-16,-4-3-17 15,0 4 21-15,0 3-20 16,0 4 8-16,0 7-10 0,0 0 9 0,0 4-10 16,0 0 2-16,0-7-4 15,0 3-1-15,4 0 1 31,-4-14-99-31,4-4 77 0,0-4-198 16,1-15 168 0,-1-3-81-16</inkml:trace>
          <inkml:trace contextRef="#ctx0" brushRef="#br0" timeOffset="8742.1957">16301 1970 268 0,'-4'-41'121'0,"8"41"-95"0,-4-8-33 0,0 8 79 16,4-3-58-16,5-1 23 15,-1 0-26-15,0 1 1 16,5-1-8-16,-1 0 3 0,5 1-6 16,4 6-3-16,-5 1 2 15,5 3 0-15,-4 16 0 16,-5-5 2-16,1 1-1 0,-5-1 11 16,-8-3-10-16,-4 0 28 15,-9-4-23-15,-3 0 19 16,-1 0-19-16,0-4-1 0,-3-3-4 15,-1-4-10-15,4-4 6 16,1 1-128-16,3-1 102 31,5-7-312-15</inkml:trace>
          <inkml:trace contextRef="#ctx0" brushRef="#br0" timeOffset="11264.8208">17050 1152 268 0,'-8'-7'121'0,"3"7"-95"0,1 0-33 0,4 0 73 15,0 0-53-15,-4 7 29 16,0 1-31-16,-4 3 11 31,-1 7-16-31,-3 4 8 0,-5 8-11 0,1 3-4 16,-1 8 1-16,-4 11 3 15,-4 3-3-15,9 8 3 16,3 0-2-16,5-4 5 16,12 0-5-16,0-11-3 15,4 0 2-15,5-11-9 0,3 0 7 16,5-3-144-16,0-1 114 16,0-15-249-16</inkml:trace>
          <inkml:trace contextRef="#ctx0" brushRef="#br0" timeOffset="11780.6512">17212 1426 328 0,'-4'-4'148'0,"4"8"-117"0,4 0-39 0,-4 3 17 16,0 8-9-16,0 14 0 0,0 1 0 16,4 11 8-1,0 10-6-15,1 1-4 0,-1-7 2 16,0-1 5-16,0-7-4 0,0 4 9 16,-4-8-8-16,0-7-1 15,0-8 0-15,0-3 18 16,0-15-15-16,0 0 13 0,0-7-12 0,0-8-1 15,0-7-2-15,-4-26 7 16,0 3-7-16,4 1 2 16,0 0-3-16,4 3-1 15,0 4 1-15,5 7-7 16,3 1 5-16,5 6-6 31,-1 5 6-31,5 3-6 0,0 8 6 16,4 7 0-16,4 7 1 15,0 12-9-15,-4 7 7 16,-4 7 4-16,0 8-2 16,-5-1 3-16,-3 1-2 15,-1-4 5-15,-3 0-5 16,-5-8-11-16,0-3 8 0,0-3-128 16,-4-9 101-16,0-6-255 15</inkml:trace>
          <inkml:trace contextRef="#ctx0" brushRef="#br0" timeOffset="12447.0503">17204 1211 272 0,'-4'0'121'0,"4"4"-95"0,8 0-33 0,-4 0 48 16,4-1-34-1,5 1 26-15,8 0-24 16,4-1 17-16,0 1-19 16,8 0 13-16,0-1-15 0,1-3 0 15,-1 4-3-15,0-4 10 16,0 0-10-16,-3 0-3 15,-6 0 1-15,-3-4 8 0,-4 1-6 16,0-5 10-16,-9 1-9 16,0-4 4-16,-4 0-5 15,-4 0 2-15,-8 0-3 16,0-4 8-16,-5 4-7 16,1-8 5-16,-5 4-6 15,-4-3 14-15,5-1-11 0,-5 1 0 16,4 3-2-16,5 0 7 15,-1 4-7-15,5 4-4 16,0-1 2-16,3 5-11 16,1-1 8-16,4 4-4 15,0 0 5-15,13 7-5 16,-1 5 6 0,5 6-3-16,0 1 3 15,-1 3 4-15,1 0-3 0,-1 0 0 16,1 4 1-1,0-4-4-15,-1-3 2 0,-3-1 4 16,-1 1-3-16,-3-1 6 16,-1-7-5-16,0 0 3 15,-4 4-3-15,-4-4 13 0,0 0-10 16,-4 0 3-16,-4-3-5 16,-4-1 2-16,-5 1-3 15,0-1-65-15,-4 0 50 16,-4 1-401-1,1-8 324-15,3-11 27 16</inkml:trace>
          <inkml:trace contextRef="#ctx0" brushRef="#br0" timeOffset="14580.2284">17899 1589 340 0,'-5'3'154'0,"5"5"-121"0,0 3-42 0,0-4 58 16,0 1-41-16,5-1 20 15,-1 8-20-15,0-4 12 0,0 0-15 16,0 0 6-16,5 4-8 16,-1 0 6-16,-4-4-6 15,4-4-2-15,-3-11 0 16,-1 1-55-16,0-1 43 0,0 0-212 15,0-18-20 1</inkml:trace>
          <inkml:trace contextRef="#ctx0" brushRef="#br0" timeOffset="15613.1117">18335 1311 228 0,'-33'0'101'0,"29"4"-79"0,-4-4-28 15,4 7 99-15,-1-7-74 16,1 0 21-16,4-3-27 16,0 3-7-16,0 0-3 15,4 0-3-15,5 0 1 0,7 7-1 16,9-11 0-16,0 8 5 16,0 0-4-16,4-1 3 15,5-3-3-15,3 0 2 16,1-3-2-16,-1-1-1 15,9 0 1-15,-5 1 7 0,-3-1-6 16,-5 0-7-16,-4 1 5 16,-4-1 10-16,-8 0-8 15,-5 4 3-15,-3 0-4 0,-1 0 11 16,-4-3 1 0,-8-5 3-1,-9 1-12-15,-3-1 18 0,-5-3-17 16,0 0 15-16,-4-4-15 15,0 4-3-15,0 0 0 16,0 0 0-16,5 0-1 16,-1 4-1-16,4-5 1 15,5 5 1-15,3 0-4 32,5-8 2-32,0 4-9 15,8 3 7-15,4 8-7 16,1 8 6-16,3-1-1 15,5 4 3-15,0-3 1 16,-1 6 0-16,1 1 0 16,4 0 0-16,-1 0 2 15,1 3-1-15,0-3-3 0,-4 4 1 16,-5-1 6-16,1 1-1 31,-1-5-2-31,-8 1 7 0,-4 0-7 16,-4-4 5-16,-13 4-6 15,1-4 0-15,-5 0 0 16,-8-4-32-16,0 1 24 16,0-4-322-1,4 3 257-15,4-14-83 16</inkml:trace>
          <inkml:trace contextRef="#ctx0" brushRef="#br0" timeOffset="16383.6853">18502 1840 340 0,'-8'-15'151'0,"3"15"-119"0,-3-7-41 0,4 3 77 16,0 1-55-16,0-1 18 16,-5 4-22-16,1 0-9 15,-5 4 1-15,1 3-4 0,-5 4 2 0,1 4-5 16,-1 0 5 0,0-1 0-16,5 5 1 15,4-1-6-15,-1 5 5 16,5-1-6-16,4-4 6 15,8 1 3-15,9-4-2 0,0-4 3 16,-1-4-2 0,1-3-3-16,0-4 1 0,-1-11-13 15,1-8 11-15,0 1-2 16,-5-1 3-16,-4-3 5 16,1-8-3-16,-5 1 3 15,-4-23-2-15,0 4-1 16,-4 0 1-16,0 7 15 15,-1 4-12-15,1 4 18 0,0 7-17 16,0 4 7-16,0 3-9 16,4 5-8-16,0 2 5 15,0 1-7 1,0 8 6-16,0 3-8 16,4 7 6-16,0 8-1 0,0 7 3 15,0 8-5 1,5 14 5-16,-1 0 3 15,0 1-2-15,1-5 3 16,-1 5-2-16,-4-1 5 0,0-7-5 16,0-4 6-16,1-3-6 15,-1-8-39-15,0-3 30 16,0-1-194-16,0-7 158 16,0 0-197-16</inkml:trace>
          <inkml:trace contextRef="#ctx0" brushRef="#br0" timeOffset="16753.3346">18868 1870 348 0,'-17'-8'157'0,"9"12"-123"0,0-4-43 16,8 4 47-16,-4-1-32 15,-5 5-5-15,1 3 0 16,0 0-10-16,3 4 7 16,1 0 4-16,0-1-2 0,4 1-2 15,0 0 1-15,0 0 1 16,4-4 0-16,5 0 5 0,3-4-4 16,1-3 6-16,3-4-6 15,-3-4 6-15,-1-3-6 16,1 0 25-16,-5-8-20 15,0 0 23-15,-8 4-22 0,-4 0 5 16,0-4-8-16,-4 8-11 16,-5-5 5-16,1 5-122 15,-1 0 97-15,1-4-327 16</inkml:trace>
          <inkml:trace contextRef="#ctx0" brushRef="#br0" timeOffset="17101.0085">19217 1104 332 0,'-4'-26'148'0,"8"49"-117"0,5-31-39 0,-1 16 22 16,5 3-13-16,3 3 11 16,1 5-9-16,0 3 7 15,-1 8-7-15,1 3 12 0,-1 4-11 0,1 7 0 16,-4 8-2 0,-5 7 10-1,0 15-10-15,-4-4 3 16,-4-3-4-16,-8-8 11 0,-9 4-10 15,-3-4 8-15,-14-3-7 16,-7-5-139 0,3-2 107-16,-20-12-285 15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6-09-29T20:32:53.802"/>
    </inkml:context>
    <inkml:brush xml:id="br0">
      <inkml:brushProperty name="width" value="0.03528" units="cm"/>
      <inkml:brushProperty name="height" value="0.03528" units="cm"/>
      <inkml:brushProperty name="color" value="#0000FF"/>
      <inkml:brushProperty name="fitToCurve" value="1"/>
    </inkml:brush>
  </inkml:definitions>
  <inkml:trace contextRef="#ctx0" brushRef="#br0">3857 3518 37,'0'0'87,"0"0"6,-24 0-31,24 0-8,-16-12-5,0 2-3,16 10-10,-31-15-4,13 5-9,-11-5-5,0-1-1,-7-5-5,2 3 0,-7-5-6,1 4 1,-1-1-3,5-1-4,-4 5-8,4-3-22,9 5-70,-2 3-16,6-3 0,3 0-4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6-09-29T20:32:53.803"/>
    </inkml:context>
    <inkml:brush xml:id="br0">
      <inkml:brushProperty name="width" value="0.03528" units="cm"/>
      <inkml:brushProperty name="height" value="0.03528" units="cm"/>
      <inkml:brushProperty name="fitToCurve" value="1"/>
    </inkml:brush>
    <inkml:brush xml:id="br1">
      <inkml:brushProperty name="width" value="0.15875" units="cm"/>
      <inkml:brushProperty name="height" value="0.15875" units="cm"/>
      <inkml:brushProperty name="color" value="#FFFFFF"/>
      <inkml:brushProperty name="fitToCurve" value="1"/>
    </inkml:brush>
  </inkml:definitions>
  <inkml:trace contextRef="#ctx0" brushRef="#br0">-2 321 26,'0'0'82,"0"0"8,0 0 1,7-31-45,-7 31-3,5-35-2,3 14-9,-13-12-3,10 6-7,-5-13-4,-3 7-4,1-9-1,-3 1 1,4-5-10,-1 0 1,-2-4-2,3 2 2,1-8-1,0 4 0,0-4-1,0 6-4,0-6 4,0 4 0,3 0 0,-1 2-1,-2 0 1,0 0-1,0 2 0,0 2 0,-2-3 1,-1 6-3,-1 0 2,-2 3-1,6-7 1,-5 5-2,2-1-3,-1 3 2,-1 0-1,2-1 3,-4 1-4,4 3 3,-2 4-3,5 1 3,-5 0 1,5 2-1,-4-1 0,3 0 0,-2 2 1,1 0-1,0 2 1,1 3-1,-1-6 1,0 3-1,0 1 1,1-4-1,-1 2 1,2-3-1,-2 1 1,1-4-1,-1 6 1,0-6 0,0 6 1,2-3-1,-4 5 2,1-1-1,1 0 0,-3 0 0,1 0 2,4 0 1,-5-5-9,3-1 8,0-4-9,2 0 5,-4 5-4,6-4 4,-4 4-7,-1 2-8,3 30-49,-4-29-58,4 29-1,0 0-7,0 0-3</inkml:trace>
  <inkml:trace contextRef="#ctx0" brushRef="#br0" timeOffset="1">275 351 1,'14'35'52,"-14"-35"21,10 25-3,-10-25-30,3 20 3,-3-20-3,0 0-1,0 0-3,-3-37-1,3 13-3,-10-11-1,10-8-3,-5-17-4,5 4 2,-9-11-8,9 1 3,-3-10-7,-1-2-3,-2-5-3,3-1-1,1-9-1,-1 1-5,-1-10 5,4 6-8,-2-4 8,2-1 2,-3 5-7,1 1 1,-4 9-3,3 3 2,-1 4-1,-1 1 0,2-4-2,-2 6-4,0-2 9,0 3-3,3 2 2,-1 0-2,-1 5 2,1 5-2,3 6 2,0 5 2,3 6-10,1 6 9,1 6-10,-2 7 3,-3 27-32,-1-32-83,1 32-12,0 0 0,0 0-2</inkml:trace>
  <inkml:trace contextRef="#ctx0" brushRef="#br0" timeOffset="2">250 384 37,'17'-9'79,"-17"9"-5,17 6-12,-17-6 1,0 0-7,0 0-6,5 19-5,-5-19-5,-22 4-7,-6-11-7,7 1-8,-10-8-4,1-4-7,-2 3-14,-4-7-39,2 8-67,5 4-1,8 4-5,21 6 1</inkml:trace>
  <inkml:trace contextRef="#ctx0" brushRef="#br0" timeOffset="3">-152-2468 4,'12'20'86,"-12"-20"4,0 0 3,20-2-45,-20 2-9,16-18-5,-6 4-7,9-2-2,-1-13-4,5 2-4,0-6-4,4 1-3,-2-8 0,7-1-1,-7-4-2,2-1-3,1-5 1,3 3-1,2-6 0,-2 1-2,5-1 1,0 3 2,3-2-2,4 1 5,-1 8-6,-2 0 6,3 6-6,-4-3 6,3 2-5,-3 1 3,-3 1-2,-3 2-1,4-5 1,-2 2-2,0-5 1,0 1-1,0-2 0,2-4-1,-4 2 1,1 0-1,4 1 2,-3 4-2,5-1 2,-3 4-3,5 1 2,3 1-1,-3 1 1,-1-2-2,1 5 1,-9-3-2,-1 2 3,-7 1-7,-3 8-6,-12-3-27,-10 27-79,10-21-4,-10 21-3,0 0 2</inkml:trace>
  <inkml:trace contextRef="#ctx0" brushRef="#br0" timeOffset="4">1898-1591 1,'32'-10'78,"-14"6"17,-4-3 5,4 8-40,-18-1-7,20-1-4,-20 1-6,-5 16-7,-13 0-5,-2 17-5,-12 5-7,-10 17-1,-16 12-2,-8 19-4,-20 14 0,-10 26-4,-11 14-2,-13 13-2,-5 8 2,-6 3-2,6-4-2,1-4 0,12-18-1,11-18 1,13-20-2,20-22-1,16-17-7,12-25-8,17-7-26,3-16-80,20-13-3,0 0-2,-7-27-3</inkml:trace>
  <inkml:trace contextRef="#ctx0" brushRef="#br0" timeOffset="5">3400 425 1,'0'0'33,"0"0"32,-18 0-27,18 0-4,-24-14 3,6 2-1,18 12 2,-36-33-4,16 14-3,-10-10-4,4 4-3,-10-10-7,5 4-4,-8-4-5,3 0-4,-4-6-7,-2 6 1,1-5-2,-1-1 1,1-2 2,-1-3 1,1-1 2,-8 1 1,8-1 5,-5-1 0,5-1 1,-8-3-2,2 1-1,-3 3-1,1-3-2,-2 5-1,1-7 1,1 5-2,0-1 1,4 3-2,0 1 2,6-3 2,-3 1-7,6-1 0,-6 1-1,6-1 2,-2 1-1,0 1 1,2-5-2,-3 3 0,-1-1 6,-2-1-1,3-2 2,-3 1 1,1-1 1,-1-1 1,-3 5 2,2-3-3,-2 1 3,1 4-1,-1-1 1,4 6-5,3 4 0,3 2-8,7 12-20,4 4-78,24 19-6,-18-16-1,18 16-7</inkml:trace>
  <inkml:trace contextRef="#ctx0" brushRef="#br1" timeOffset="6">2179-1847 47,'0'0'90,"-9"27"2,9-27 3,-22 23-48,22-23-11,-23 25-6,23-25-8,-31 16-5,31-16-4,-30 3-2,30-3-3,-25-8-4,25 8-2,0 0 1,-7-21 2,7 21 2,24-15 2,-9 7 1,7 9 2,-4-1 1,2 13 0,-20-13-2,21 30-2,-23-9-2,-3 6-2,-9-3-4,-6-2 0,-2-2-2,-3-6-1,0-9 0,2-3 0,6-6 1,17 4-1,-18-21 1,18 21 0,3-27 0,-3 27 3,23-13-1,-6 13 1,-17 0-1,25 19 1,-17 0 1,-1 2 0,-3-2-2,-3 1 1,-2-1-3,1-19 2,-16 21 0,16-21-1,-28-2-1,8-3-1,0-5 0,2-2 1,1 1 2,0 1-2,17 10 0,-21-19 0,21 19 1,0 0 0,28-19 1,-10 11 0,4 0 1,-2-5-1,0-3 0,-1-3 0,-6-8 1,-7 3-2,-2-3 1,-4-3-1,-4 1 0,-1 5 0,-4 2 1,0 4-1,9 18-1,-16-9 1,16 9 0,-22 12-1,22-12 0,-21 21 1,21-21-1,-23 13 0,23-13 1,-15-11-1,15 11 0,-3-35 0,12 11 2,0-3-2,5 0 2,2 4 0,4 4 0,-4 6 0,4 3 1,-2 4-1,-18 6 0,25-2-1,-25 2 0,0 0 1,0 0-1,0 0 0,-10 19-1,-9-14 1,-4 2-1,-2 1 1,-2-1-2,2 1 1,2-4 0,1 0 0,22-4 1,-18-4 0,18 4 0,13-21 0,4 5 1,5 3-1,-2-3 1,3 3 0,2-1 1,-5 5-2,-3 4 1,-17 5 0,20-13-1,-20 13 1,0 0-1,0 0-1,-12-19 2,-4 14-1,-4 1-1,2 0 1,-3 2-1,-1 2 0,8 4 1,14-4-1,-21 11 0,21-11 0,0 0 2,0 0 0,27 18-1,-27-18 1,26 0 0,-26 0-1,27-8 1,-27 8 0,0 0-1,0 0-1,5-19 1,-5 19-1,-16-7 0,16 7 0,-22 0 1,22 0-1,-17 3 1,17-3-1,0 0 1,0 0 0,-9 18 1,9-18-1,0 0 1,21 7 0,-21-7-1,0 0 1,20 4-2,-20-4 2,0 0-2,0 0 1,0 0 1,0 0-1,0 0-1,0 0 1,22-4 2,-22 4-2,10-23 0,-10 23 0,10-21 0,-10 21 0,0 0 1,5-18-2,-5 18 1,0 0 1,0 0-2,0 0 1,-13 21 0,13-21 0,0 0 0,-18 14 0,18-14-1,0 0-1,-16-14 2,16 14-2,-5-21 1,5 21-1,0 0 0,0 0 1,0 0-1,0 0 2,0 0-1,14 34 1,-11-12-1,-3 4 2,4 1-4,-4-3 3,2 5-1,-2-6 1,2 6-2,1-3 3,1 6-2,-1 1 0,1 8 2,2-3-1,-3 5 0,2-7 0,2 3 0,-2-9-1,3-5 1,-8-25 0,7 24 1,-7-24-1,0 0 0,-5-22 0,-3 5 0,0 0 0,8 17 0,-27-27-1,27 27 1,-27-8-1,27 8 1,-10 18 0,5-1 0,5 4 2,5 0-1,0 3 0,-2-7 1,-3 2-1,0-19 0,-8 21-2,8-21 1,-18 5 0,18-5-1,-22-1 1,22 1-1,0 0 0,0 0 1,0 0 0,0 0 0,-10-18 0,10 18 0,0 0-2,0 0 2,0 0 0,0 0 1,19 16-1,-19-16 0,0 0 0,0 0 0,14 2 1,-14-2-1,0 0 0,0 0-2,-16-4 2,16 4 0,-25-2 0,25 2-1,-19 2 2,19-2-1,0 0 0,0 0 2,0 0-3,0 0 3,0 0-1,14-8 1,-14 8-1,0 0 0,21 0 1,-21 0-1,0 0 1,0 0-1,0 0 0,0 0-1,0 0 0,-16 6 0,16-6 0,0 0 0,-17 0 0,17 0 0,0 0 0,0 0 0,-7 21-1,7-21 2,0 0-2,15 16 2,-15-16-2,0 0 2,22 5 0,-22-5-1,0 0 1,0 0-2,0 0 1,0 0 0,0 0 0,-7 18 0,7-18 0,0 0-1,0 0 1,-20 15 1,20-15-1,0 0 1,0 0-2,0 0 1,0 0 1,0 0-2,0 0 1,0 0 1,0 0-2,0 0 1,0 0 1,0 0-2,0 0 1,0 0 1,0 0-1,-10-19 0,10 19 1,0 0-1,0 0 0,0 0 0,0 0 0,0 0 1,-13-3-2,13 3 1,0 0-1,0 0 1,1 21 0,-1-21 1,0 0-2,0 0 1,0 0 0,0 0 0,0 0 1,0 0-2,0 0 1,0 0 0,0 0 1,0 0-1,0 0-1,0 0 1,0 0-1,0 0 2,0-22-2,0 22 1,4-19-1,-4 19 1,-5-26 0,5 26-2,-17-19-3,17 19-4,-26-15-4,26 15-4,-24-11-7,24 11-19,-17-8-71,17 8 0,0 0-1,0 0-1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6-09-29T20:32:53.810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1840-4307 21,'0'0'94,"0"0"5,0 0 4,17-6-42,-17 6-7,0 0-7,0 0-6,8-15-4,-8 15-6,0 0-5,0 0-4,-28-11-2,10 11-5,-7-5-2,-4 3-5,-3-2 0,-3 2-5,-6 1-4,3-4-7,5 10-18,-9-13-48,21 19-55,-3-11-3,24 0-6,-8 24 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6-09-29T20:32:53.811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-72 1667 199,'0'0'112,"-21"6"1,21-6-1,-31 31-74,17-8-12,-6-2-2,5 5-11,-3-3-4,9 2-4,4-4-2,5 3-1,4-3-11,-4-21-24,14 33-80,-14-33-1,25 29-6,-25-29-4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6-09-29T20:32:53.812"/>
    </inkml:context>
    <inkml:brush xml:id="br0">
      <inkml:brushProperty name="width" value="0.03528" units="cm"/>
      <inkml:brushProperty name="height" value="0.03528" units="cm"/>
      <inkml:brushProperty name="color" value="#0000FF"/>
      <inkml:brushProperty name="fitToCurve" value="1"/>
    </inkml:brush>
  </inkml:definitions>
  <inkml:trace contextRef="#ctx0" brushRef="#br0">6098 5048 1,'0'0'76,"0"0"5,0 0 2,0 0-34,0 0-9,0 0-3,16-4-6,-16 4-1,0 0-2,0 0-2,0 0-2,0 0-1,0 0-4,0 0-2,0 0-2,0 18 0,0-18-4,-4 19-1,4-19 0,-11 29-3,6-8 0,-4 1-2,0 5 1,0 4-3,4-2 2,-3 0-3,3-1-1,3-7 1,0 0-2,2-21-4,-5 20-10,5-20-19,0 0-48,0 0-38,0 0-3,-18-8-2,18 8-1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6-09-29T20:32:53.813"/>
    </inkml:context>
    <inkml:brush xml:id="br0">
      <inkml:brushProperty name="width" value="0.03528" units="cm"/>
      <inkml:brushProperty name="height" value="0.03528" units="cm"/>
      <inkml:brushProperty name="color" value="#0000FF"/>
      <inkml:brushProperty name="fitToCurve" value="1"/>
    </inkml:brush>
  </inkml:definitions>
  <inkml:trace contextRef="#ctx0" brushRef="#br0">7227 7044 27,'13'17'96,"-13"-17"-9,0 0 12,-17-4-60,17 4-5,-27-17-3,13 5-8,-13-11 2,3 5-12,-6-9 5,1 7-9,-5-5 3,7 4-11,-2 5-15,0-1-61,7 3-32,2 6-3,2-4-1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6-09-29T20:32:53.814"/>
    </inkml:context>
    <inkml:brush xml:id="br0">
      <inkml:brushProperty name="width" value="0.03528" units="cm"/>
      <inkml:brushProperty name="height" value="0.03528" units="cm"/>
      <inkml:brushProperty name="color" value="#0000FF"/>
      <inkml:brushProperty name="fitToCurve" value="1"/>
    </inkml:brush>
  </inkml:definitions>
  <inkml:trace contextRef="#ctx0" brushRef="#br0">7841 7328 50,'0'0'94,"0"0"2,-16-12-25,16 12-13,-19-9-3,19 9-11,-25-18-5,25 18-7,-36-19-10,12 9-2,-6-6-13,-1 1 3,-5-3-10,0-3 5,-6 5-18,0-7-19,6 7-84,0-3-3,5-1 3,6 3-13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6-09-29T20:32:53.832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 contextRef="#ctx0" brushRef="#br0">18163 3334 314,'0'0'137,"0"0"1,-22-13-1,2 26-89,-25-9-22,0 4-8,-14-2-11,-1-4-11,1 7-22,-8-13-82,17 14-28,-4-8-3,19 12-5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6-09-29T20:32:53.833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 contextRef="#ctx0" brushRef="#br0">17721 4009 207,'0'0'106,"18"2"0,-18-2-26,0 0-45,0 0-2,0 0-8,-3-23-8,3 23-5,0 0-3,0 0-4,-16-12 0,16 12-2,0 0 0,-11 17 2,11-17-2,2 22 3,-2-22 1,0 0 0,16 19-2,-16-19 2,0 0-2,21-9-1,-21 9-1,6-20 0,-6 20-1,-7-19-2,7 19 0,-22-14 0,22 14 1,-23 0 0,23 0 1,-18 10 1,18-10-1,0 0 3,5 19 0,-5-19 0,22 14 0,-22-14-4,25 6-17,-25-6-62,0 0-46,0 0-2,-2-20-8,2 20-2</inkml:trace>
  <inkml:trace contextRef="#ctx0" brushRef="#br0" timeOffset="1">17828 3696 236,'0'0'120,"7"25"5,7-3-3,-14-22-74,42 35-16,-22-28 3,12 5-15,-3-14-1,10-8-4,-13-5-6,1-10 3,-7-5-9,-6-3 4,-9-2-7,-8 2 3,-12 2-3,-10 8 1,-4 9-2,-9 10-1,-3 14 2,1 9 0,4 16 1,2 12-4,14 10 5,11 3-3,13 4 4,14-6-4,16-7 2,15-14-6,14-14-3,7-23-12,9 0-40,-14-25-70,-2-2-7,-18-8-5,-10 2-4</inkml:trace>
  <inkml:trace contextRef="#ctx0" brushRef="#br0" timeOffset="2">17702 4063 66,'18'-3'90,"-18"3"5,0 0 4,19 0-44,-19 0-4,0 0-5,-10-20-8,10 20-8,-17-13-7,17 13-9,-23-14-3,23 14-3,-23-6-4,23 6-1,-22 6-2,22-6 0,-11 19 2,11-19 1,0 28 2,0-28 1,14 25 1,-14-25 1,24 8 0,-8-8 0,-16 0 0,29-10-1,-29 10-2,18-21 0,-18 21-2,-2-26 0,2 26 0,-21-23-3,4 13 1,-2 0-2,0 3 0,-2 3 0,5 2 1,16 2-1,-26 10 1,26-10 0,-5 25 1,9-8 2,5 3 0,3-1 0,-12-19 0,31 29 1,-13-25-1,0-4 0,-18 0-1,27-15-2,-27 15 0,9-37-1,-11 19 1,-7 1-2,-5-1 1,-4 7 0,-2 3-1,-2 8 1,1 0 1,3 10-1,18-10 1,-22 33 0,22-12 1,4 2 1,6-5 0,5 1 1,1-7-2,4-4 1,-2-10-2,-4-8-6,-14 10-26,11-27-96,-11 27-7,-7-35-5,7 35-7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6-09-29T20:32:53.836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652-694 102,'0'0'100,"-18"-2"4,18 2 4,-18-7-53,18 7-6,-16-6-3,16 6-6,0 0-7,0 0-6,-21-2-5,21 2-5,0 0-2,14 23-1,-14-23-4,29 27-1,-8-13-1,8 3 0,-2 3 0,4-5-1,-6 1-2,0 3 0,-7-1 1,-1-1 3,-17-17-5,1 31 3,-10-13-2,-9-3-3,-1 3 2,-7-3-5,-1 1-3,-5 1-15,7 5-13,-13-11-78,20 9-29,-4-9 3,22-11-8</inkml:trace>
  <inkml:trace contextRef="#ctx0" brushRef="#br0" timeOffset="1">-187-581 72,'0'0'99,"0"0"0,0 0 9,0 0-49,0 0-4,0 0-6,21 4-8,-21-4-8,36 0-5,-12-2-6,10 6-5,4-4-2,12 4-2,3 1-1,4 3-3,-3-2 1,6 6-3,-3-3-1,-1-3 0,-2-2-1,2-4-3,-2-2-1,-3-2-1,-1-2-5,-5-5-3,-3 9-6,-15-4-13,0 18-22,-27-12-34,0 0-46,3 27 2,-6-10 1,3-17 3</inkml:trace>
  <inkml:trace contextRef="#ctx0" brushRef="#br0" timeOffset="2">-182-620 56,'0'0'95,"0"0"3,16 10-25,-16-10-22,0 0-4,0 0-9,0 0-7,0 0-6,0 0-5,0 0-4,0 0-4,0 0 0,0 0-3,0 0-1,0 0-3,-12 24 2,12-24-1,-5 26-1,5-26 1,3 25-1,-3-25-1,0 0 0,21 3 1,-21-3-3,21-21 2,-13 6-2,-3-1-1,1-1-1,-3 1 0,-3 16-8,-5-15-28,5 15-85,-21 0-4,21 0 0,-21 24-5</inkml:trace>
  <inkml:trace contextRef="#ctx0" brushRef="#br0" timeOffset="3">1030-728 78,'23'-7'116,"-23"7"1,0 0 5,21-3-52,-21 3-21,0 0-6,-18-3-10,18 3-6,0 0-5,-17 29-3,8-10-4,6 7-1,-1 3-2,8 6-2,1-2-1,7-2-2,9-7-2,7-3-1,10-12-1,0-9-2,7-11 0,-4-6-1,-1-5 0,-7-10 0,-12 3 0,-16-2-1,-14 1-1,-11 3-4,-12 6-3,-7 2-10,2 12-17,-11-5-29,13 15-75,1 2 1,8 9-2,8-3 5</inkml:trace>
  <inkml:trace contextRef="#ctx0" brushRef="#br0" timeOffset="4">1049-968 191,'0'0'132,"0"0"-1,0 0 8,0 0-81,0 0-17,0 0-7,25-7-11,1 17-6,1-8-4,11 7-3,2-8-4,7 1-1,0-2-3,-1-2-1,-6 1-7,-10-6-4,-6 7-11,-24 0-14,0 0-29,0 0-46,-30-11-34,4 6 1,6 3 4</inkml:trace>
  <inkml:trace contextRef="#ctx0" brushRef="#br0" timeOffset="5">1273-1046 92,'0'0'116,"5"-24"4,-5 24 7,7-23-51,-7 23-24,0 0-4,0 0-11,0 0-8,22-3-5,-22 3-4,23 24-5,-8-9 0,6 6-5,0 2 0,1 1-2,-4-3 0,-4-1-3,-7-4-6,-11 1-5,-6-1-14,-16-13-28,3 6-97,-13-5 2,-1 6-9,-6 2 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6-09-29T20:32:53.728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143-2300 40,'0'0'101,"18"12"10,-18-12-3,0 0-38,0 0-15,0 0-11,0 0-5,0 0-12,-21-24-2,21 24-9,-36-17 0,10 9-9,-6-1-3,2-1-14,2 10-47,-6-7-69,6 11-1,3-4-9,6 11-3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6-09-29T20:32:53.842"/>
    </inkml:context>
    <inkml:brush xml:id="br0">
      <inkml:brushProperty name="width" value="0.03528" units="cm"/>
      <inkml:brushProperty name="height" value="0.03528" units="cm"/>
      <inkml:brushProperty name="color" value="#0000FF"/>
      <inkml:brushProperty name="fitToCurve" value="1"/>
    </inkml:brush>
  </inkml:definitions>
  <inkml:trace contextRef="#ctx0" brushRef="#br0">6217 7345 122,'13'-17'102,"-13"17"-2,9-19-3,-9 19-55,9-26-35,-9 26-14,5-21-21,-5 21-18,6-25-24,-6 25-24,3-22-2,-3 22 4</inkml:trace>
  <inkml:trace contextRef="#ctx0" brushRef="#br0" timeOffset="1">6250 5365 141,'0'0'89,"0"0"-9,-9-25-19,9 25-143,0 0-8,3-18-2,-3 18 0</inkml:trace>
  <inkml:trace contextRef="#ctx0" brushRef="#br0" timeOffset="2">6192 5213 163,'-14'-19'107,"14"19"-6,0 0-13,-9-25-81,9 25-109,-7-20 3,7 20-11,-13-33 0</inkml:trace>
  <inkml:trace contextRef="#ctx0" brushRef="#br0" timeOffset="3">6354 6384 226,'12'-31'110,"-12"31"-1,18-29-5,-18 29-96,15-29-24,-15 29-20,3-35-64,-6 14-7,1 3 1,2 18-1</inkml:trace>
  <inkml:trace contextRef="#ctx0" brushRef="#br0" timeOffset="4">6340 6683 251,'9'-23'117,"-9"23"-3,23-21-10,-23 21-111,18-29-22,-18 29-50,12-35-34,-8 17 0,-4 1-4</inkml:trace>
  <inkml:trace contextRef="#ctx0" brushRef="#br0" timeOffset="5">6280 7132 149,'6'-21'104,"-6"21"2,0 0-5,10-22-60,-10 22-25,17-17-19,-17 17-31,9-29-65,-9 29-5,7-20 1,-7 20-1</inkml:trace>
  <inkml:trace contextRef="#ctx0" brushRef="#br0" timeOffset="6">6349 5864 170,'0'0'98,"8"-23"-1,-8 23-8,18-28-91,-18 28-22,6-35-45,-8 18-25,2 17-7,-7-31 4</inkml:trace>
  <inkml:trace contextRef="#ctx0" brushRef="#br0" timeOffset="7">6340 5633 179,'0'0'111,"-6"-31"-2,6 31-1,0-29-78,0 29-20,7-26-23,-12 5-25,5 21-36,-2-23-34,2 23-1,-12-27-2</inkml:trace>
  <inkml:trace contextRef="#ctx0" brushRef="#br0" timeOffset="8">6357 6120 184,'0'0'111,"0"-29"-3,0 29 4,13-23-70,-11 5-31,7 1-16,-9 17-14,3-35-17,-3 35-29,0-27-42,0 27-3,-3-24 3,3 24-1</inkml:trace>
  <inkml:trace contextRef="#ctx0" brushRef="#br0" timeOffset="9">6322 6936 233,'18'-29'111,"-18"29"-1,21-24-8,-21 24-99,11-31-37,-2 16-56,-9 15-25,0-33 7,0 33-6</inkml:trace>
  <inkml:trace contextRef="#ctx0" brushRef="#br0" timeOffset="10">6104 7569 114,'0'0'106,"0"0"2,13 17 3,-13-17-62,0 0-3,23 8-7,-23-8-10,0 0-6,16-16-8,-16 16-4,11-15-8,-11 15-7,13-23-9,-13 3-12,0 20-18,5-31-25,-5 31-49,4-23-1,-4 23 1,5-23 3</inkml:trace>
  <inkml:trace contextRef="#ctx0" brushRef="#br0" timeOffset="11">6637 6725 77,'-16'4'105,"16"-4"5,0 0 1,-18-16-54,0-1-13,2 7-8,-11-9-10,2 9-7,-8-9-8,-3-3-10,2 7-17,-7-9-57,3 7-45,2 0-2,9-3-2,2 1-5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4:13.145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23C40533-D70D-4998-A727-5CFA5A235CE2}" emma:medium="tactile" emma:mode="ink">
          <msink:context xmlns:msink="http://schemas.microsoft.com/ink/2010/main" type="writingRegion" rotatedBoundingBox="1789,14607 5392,14761 5354,15638 1752,15484"/>
        </emma:interpretation>
      </emma:emma>
    </inkml:annotationXML>
    <inkml:traceGroup>
      <inkml:annotationXML>
        <emma:emma xmlns:emma="http://www.w3.org/2003/04/emma" version="1.0">
          <emma:interpretation id="{4D58E830-EA56-4150-8097-47CD933CE042}" emma:medium="tactile" emma:mode="ink">
            <msink:context xmlns:msink="http://schemas.microsoft.com/ink/2010/main" type="paragraph" rotatedBoundingBox="1789,14607 5392,14761 5354,15638 1752,154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5F7EA52-DD43-48C8-9F5B-7811160CAF81}" emma:medium="tactile" emma:mode="ink">
              <msink:context xmlns:msink="http://schemas.microsoft.com/ink/2010/main" type="line" rotatedBoundingBox="1789,14607 5392,14761 5354,15638 1752,15484"/>
            </emma:interpretation>
          </emma:emma>
        </inkml:annotationXML>
        <inkml:traceGroup>
          <inkml:annotationXML>
            <emma:emma xmlns:emma="http://www.w3.org/2003/04/emma" version="1.0">
              <emma:interpretation id="{1AF92B74-6DA1-4E7B-9D5C-A655B221AC2C}" emma:medium="tactile" emma:mode="ink">
                <msink:context xmlns:msink="http://schemas.microsoft.com/ink/2010/main" type="inkWord" rotatedBoundingBox="1784,14729 3436,14799 3404,15555 1752,1548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30 9 164 0,'-20'-3'75'0,"16"3"-59"0,-3 3-20 0,7 0 45 0,0 3-33 16,0-3 31-16,4 3-30 16,3-3 10-1,3 0-13 1,4 0 18-16,6 0-18 0,8-3 3 0,0 0-7 15,6 0 10-15,4-3-9 0,0 0 7 16,0 0-7-16,-4-3 1 16,1 0-3-16,-4 0 5 15,-4 0-5 1,-6 3 6-16,-4 0-6 0,-3 0-145 16,-24 0-64-1</inkml:trace>
          <inkml:trace contextRef="#ctx0" brushRef="#br0" timeOffset="269.3115">61 48 104 0,'-10'0'49'0,"7"8"-39"0,-4-2-12 0,7-3 2 0,-4 0-1 16,1 0 37-16,3 3-28 15,0 3 25-15,0 3-24 16,0 3 17-16,0 2-19 31,0 7 7-31,-4 5-10 0,1 13 6 0,-1-1-7 16,1 0 4-16,0-2-6 15,-1-7 9-15,4 10-8 16,0-10 7-16,0-2-6 16,0-7 6-16,0-2-6 15,0-3-162 1,-3-1 126-16,3-2-77 0</inkml:trace>
          <inkml:trace contextRef="#ctx0" brushRef="#br0" timeOffset="516.6944">23 387 104 0,'-3'3'46'0,"3"0"-37"0,3-3-11 0,4 3 41 15,4 0-31-15,2 0 28 16,5-3-27-16,2 0 4 16,1 0-9-16,3-3 5 0,0 0-6 15,4 0-5 1,-4 0 2-16,0 0 3 0,-3 0-3 16,-4 3-182-1,0-3 144-15,-3 0 0 16</inkml:trace>
          <inkml:trace contextRef="#ctx0" brushRef="#br0" timeOffset="820.1339">571 74 140 0,'-13'-3'62'0,"9"3"-49"0,1 0-16 0,3 0 26 31,0 0-19-31,0 6 5 0,0 3-7 16,0 3 13-16,0 6-11 15,-4 8 17-15,1 4-16 0,-1 11 15 16,1 0-15-16,0 1 11 16,-1-1-11-16,1-6 2 15,-1 10-5-15,-3-10 2 16,4-2-3-16,-1-4 8 0,1-2-7 15,3-7-116-15,0-2 90 16,7-3-132-16</inkml:trace>
          <inkml:trace contextRef="#ctx0" brushRef="#br0" timeOffset="1306.6683">709 393 132 0,'-7'6'62'0,"4"-3"-49"0,0 9-16 0,3-6 29 0,0 5-21 15,0 4 15-15,0 3-15 16,0 3 3-16,0-1-6 16,0-2 5-16,3 0-6 0,0-4 14 15,1 1-11-15,3-3 17 16,3 0-16-16,4-6 23 15,0-3-21-15,3-3 36 0,0-3-33 16,0-3 7-16,-3-3-12 31,3-9 8-31,-3 1-10 16,-3-1-1-16,-1 0-1 16,0 0 7-16,-3 4-6 15,0-1-1-15,-4 3 0 0,1 6-1 16,-1 0 0-16,1 3-9 15,-4 3 7-15,0 6-2 16,0 3 3-16,0 3-5 0,0 6 5 16,0-4 0-16,0 4 1 15,0-3 0-15,0 0 0 16,3-1 2-16,1-2-1 16,-1 0 5-16,1-3-5 15,-1 0 6-15,0-3-6 16,1-1-50-1,-4-5 38-15,0 0-206 16,7 0 169 0</inkml:trace>
          <inkml:trace contextRef="#ctx0" brushRef="#br0" timeOffset="1776.0358">1088 461 184 0,'-3'0'82'0,"6"6"-65"0,1 0-21 0,3-3 42 0,3 3-31 16,7 5 23-16,4 1-22 15,0 3 13-15,3-3-16 16,3 0 0-16,1-1-3 0,0 1 7 16,-4 0-7-16,0 0-130 15,-3 0 101-15</inkml:trace>
          <inkml:trace contextRef="#ctx0" brushRef="#br0" timeOffset="1575.7718">1350 423 220 0,'-6'3'101'0,"2"-3"-79"0,-3 8-28 16,7-2 29-16,-3 3-19 0,-8 0 15 16,-2 6-14-16,-1 0 9 15,0 2-11-15,-3 1 4 0,-4 0-5 16,-3-4 10-16,0 1-9 15,0 0-10-15,3-3 6 16,4-3-182 0,3-3 144-1,7-1-97-15</inkml:trace>
        </inkml:traceGroup>
        <inkml:traceGroup>
          <inkml:annotationXML>
            <emma:emma xmlns:emma="http://www.w3.org/2003/04/emma" version="1.0">
              <emma:interpretation id="{9E660A94-08BB-4454-91B6-542172DB4EEF}" emma:medium="tactile" emma:mode="ink">
                <msink:context xmlns:msink="http://schemas.microsoft.com/ink/2010/main" type="inkWord" rotatedBoundingBox="4062,15204 4455,15061 4464,15085 4071,1522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5402.0177">1902 369 200 0,'-10'-5'92'0,"10"5"-73"0,0-3-24 0,0 3 64 16,6 0-48-16,5 0 30 16,6-9-30-16,11-6 11 0,-1 1-16 15,4 2-1-15,0 0-3 0,4 3-4 16,-1 1 1-16,-3-1-2 16,0 3 2-16,-7 0-148 15,-3 0 117-15</inkml:trace>
        </inkml:traceGroup>
        <inkml:traceGroup>
          <inkml:annotationXML>
            <emma:emma xmlns:emma="http://www.w3.org/2003/04/emma" version="1.0">
              <emma:interpretation id="{86E8FE51-B7F1-41E8-83FB-009A9341364C}" emma:medium="tactile" emma:mode="ink">
                <msink:context xmlns:msink="http://schemas.microsoft.com/ink/2010/main" type="inkWord" rotatedBoundingBox="4232,14711 4999,14744 4963,15587 4196,15554"/>
              </emma:interpretation>
              <emma:one-of disjunction-type="recognition" id="oneOf2">
                <emma:interpretation id="interp2" emma:lang="" emma:confidence="0">
                  <emma:literal>in</emma:literal>
                </emma:interpretation>
                <emma:interpretation id="interp3" emma:lang="" emma:confidence="0">
                  <emma:literal>Lh</emma:literal>
                </emma:interpretation>
                <emma:interpretation id="interp4" emma:lang="" emma:confidence="0">
                  <emma:literal>th</emma:literal>
                </emma:interpretation>
                <emma:interpretation id="interp5" emma:lang="" emma:confidence="0">
                  <emma:literal>lh</emma:literal>
                </emma:interpretation>
                <emma:interpretation id="interp6" emma:lang="" emma:confidence="0">
                  <emma:literal>oh</emma:literal>
                </emma:interpretation>
              </emma:one-of>
            </emma:emma>
          </inkml:annotationXML>
          <inkml:trace contextRef="#ctx0" brushRef="#br0" timeOffset="6297.4227">2036 56 168 0,'-3'-3'78'0,"3"3"-61"0,0 0-21 16,0 0 79-16,0 0-60 16,0 6 11-16,0 0-17 15,0 0 21 1,0 2-22-16,0 7 15 0,0 3-17 15,-4 8 6-15,1 3-9 0,0 15 18 16,-1 3-17-16,1 0 16 16,-1-3-15-16,1 3 17 15,3-6-17-15,0-6 15 16,7-6-15-16,0-2 3 16,-1-4-6-16,5-5 2 0,-4-4-3 15,3 1 2-15,0-3-2 16,4-4 2-16,0 1-2 15,0-3 5-15,-1-3-5 16,5-3 0-16,-1 0 0 16,0-3 1-16,-3 0-1 15,0 0 2 1,0 0-2-16,-4 0-3 16,0 0 1-16,-3 1-27 15,0-1 22-15,-4 0-82 16,1-3 68-16,-1 0-242 31,1-15 144-31</inkml:trace>
          <inkml:trace contextRef="#ctx0" brushRef="#br0" timeOffset="6915.2401">2364-14 120 0,'-4'-9'55'0,"1"12"-43"0,3-6-15 0,0 3 88 16,0 0-68-16,0 0 42 16,0 0-43-16,0 0 2 31,0 9 8-31,0 2-20 0,0 4 14 15,0 3-15-15,-4 8 11 16,1 9-11-16,-1 6 19 16,1 15-18-16,0 0 14 15,3-4-15-15,0-5 9 0,0 0-11 16,0-3 10-16,3-12-10 16,0-5 7-16,-3-4-7 0,4-5 1 15,-1-4-3-15,1-2 13 16,-4-6-10-16,0-6 12 15,3-3-12-15,1-9 0 16,3-3-2-16,0-2-4 16,3-4 1-16,0-2-5 15,4 0 5 1,0-4 0-16,3 1 1 16,0-1 0-16,4 4 0 15,-4 2-3-15,4 7 2 16,-4 2 1-16,4 6 0 15,-7 12-9-15,-1 9 7 16,1 2 1-16,-4 4 1 16,1-1 2-16,-4 4-1 0,0-1-1 15,-4 4 1-15,0-1-4 16,-3-3 2-16,0-2 6 16,0-4-4-16,-3 1-3 15,0 0 2-15,-1-4-20 0,1-2 16 16,3-3-119-16,0-3 95 15,0-6-255 1</inkml:trace>
        </inkml:traceGroup>
        <inkml:traceGroup>
          <inkml:annotationXML>
            <emma:emma xmlns:emma="http://www.w3.org/2003/04/emma" version="1.0">
              <emma:interpretation id="{194DB794-21F6-4009-9A01-CFC33A5F91B6}" emma:medium="tactile" emma:mode="ink">
                <msink:context xmlns:msink="http://schemas.microsoft.com/ink/2010/main" type="inkWord" rotatedBoundingBox="4683,14754 4705,14755 4704,14799 4681,14798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5712.9227">2409 9 128 0,'-7'-6'59'0,"7"0"-47"0,0 6-15 0,0 0 71 15,0 0-54-15,3 0 26 16,-3 0-29-16,0 0 5 16,0 0-12-16,0 0 17 0,0 0-16 15,0 0 4-15,0 0-7 16,0 0-1-16,0 0 0 16,0 0 1-16,0 0-1 0,0 0-6 15,4 6 4-15,-4-6 3 16,0 6-2-16,0-6-2 15,3 6 1-15,0 0-66 16,-3 0 52-16,0-6-149 16,0 0 127-16,4 6-30 31</inkml:trace>
        </inkml:traceGroup>
        <inkml:traceGroup>
          <inkml:annotationXML>
            <emma:emma xmlns:emma="http://www.w3.org/2003/04/emma" version="1.0">
              <emma:interpretation id="{7ED59446-12E2-48E1-80B8-C41649E9B1F7}" emma:medium="tactile" emma:mode="ink">
                <msink:context xmlns:msink="http://schemas.microsoft.com/ink/2010/main" type="inkWord" rotatedBoundingBox="5124,15077 5378,15087 5360,15507 5106,15496"/>
              </emma:interpretation>
              <emma:one-of disjunction-type="recognition" id="oneOf4">
                <emma:interpretation id="interp8" emma:lang="" emma:confidence="1">
                  <emma:literal>r</emma:literal>
                </emma:interpretation>
                <emma:interpretation id="interp9" emma:lang="" emma:confidence="0">
                  <emma:literal>V</emma:literal>
                </emma:interpretation>
                <emma:interpretation id="interp10" emma:lang="" emma:confidence="0">
                  <emma:literal>v</emma:literal>
                </emma:interpretation>
                <emma:interpretation id="interp11" emma:lang="" emma:confidence="0">
                  <emma:literal>Y</emma:literal>
                </emma:interpretation>
                <emma:interpretation id="interp12" emma:lang="" emma:confidence="0">
                  <emma:literal>y</emma:literal>
                </emma:interpretation>
              </emma:one-of>
            </emma:emma>
          </inkml:annotationXML>
          <inkml:trace contextRef="#ctx0" brushRef="#br0" timeOffset="7333.0564">2774 261 208 0,'-7'-9'95'0,"7"9"-75"0,0 0-25 0,0 0 67 16,0 0-50-16,3 3 12 15,1 3-16-15,3 15 3 16,-4 2-8-16,1 3 6 0,-1 4-6 16,1-4 12-16,-4 9-11 0,0-3 12 15,0-2-12-15,0-7 6 16,0-2-7-16,0-4 6 0,0-2-6 15,0-3 12-15,0-4-11 16,-4-2 12-16,1-6-12 16,3-3 0-16,0-5-2 31,0-10-2-31,3-5 1 0,1-1 1 16,2 1-1-16,5-1-3 15,-1-2 1-15,7 2-2 16,1-2 2-16,-5 11-13 15,1 4 11-15,0 2-106 16,3 0 85-16,0 3-248 16,4 9 209-16,0 0 18 15</inkml:trace>
        </inkml:traceGroup>
      </inkml:traceGroup>
    </inkml:traceGroup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4:21.131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2AA1858C-3241-4349-B3A9-76C185123B8F}" emma:medium="tactile" emma:mode="ink">
          <msink:context xmlns:msink="http://schemas.microsoft.com/ink/2010/main" type="inkDrawing"/>
        </emma:interpretation>
      </emma:emma>
    </inkml:annotationXML>
    <inkml:trace contextRef="#ctx0" brushRef="#br0">109 11 256 0,'-3'-9'115'0,"3"6"-91"0,-4 3-30 16,4 0 71-16,-3 3-52 16,-1 3 4-16,-6 3-11 0,-4 5 3 0,0 13-6 15,4 2 1-15,0 3-3 0,0 4 2 16,3 2-2-16,0-3 2 16,7-3-2-16,7-5-1 15,3-4 1 1,4-2 1-16,-1-7-1 0,5-5 5 15,-1-3-5-15,0-6 3 16,0-9-3-16,1-5 13 16,-5-1-10-16,-2-6 12 15,-4 1-12-15,-4-4 6 16,-6-8-7-16,-4-3-2 16,-4 3 0-16,1 8-1 0,-4 4 0 15,-3 5-6-15,-4 6 5 16,1 3 3-16,2 9-2 15,1 6-2-15,4 3 1 0,-1-3-5 16,7 2 5-16,3-2-3 16,1 3 3-16,6-3 6 31,8-1-4-31,3-2 0 16,3-3 0-16,3-3 1 15,8-3-1-15,-1-3-1 0,4-5 1 16,0-10 1-16,-3 4-1 15,-1-1 2-15,-2 3-2 16,-1 4-3-16,-4 2 1 16,-2 0-5-16,-5 3 5 0,-2 0 3 15,-1 3-2-15,-3 0-2 16,0 0 1-16,0 3-5 16,-4 0 5-16,-3 0 3 15,0 0-2-15,0 0 3 16,4 3-2-16,-4-3-3 15,3 3 1 1,-3-3-13-16,0 0 11 16,3 0-64-16,-3 0 52 0,0 0-103 0,4 0 90 15,-1-3-195 1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4:22.153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2A8AD987-D1CC-4707-9CE7-E1CA70F5C49F}" emma:medium="tactile" emma:mode="ink">
          <msink:context xmlns:msink="http://schemas.microsoft.com/ink/2010/main" type="inkDrawing"/>
        </emma:interpretation>
      </emma:emma>
    </inkml:annotationXML>
    <inkml:trace contextRef="#ctx0" brushRef="#br0">15 0 192 0,'0'0'88'0,"3"0"-69"0,-6 3-24 0,3-3 69 16,0 6-51-16,0 0 18 16,0 3-22-16,-4 14 11 0,1 1-15 15,-1-1 9-15,1 4-11 0,3-1 4 16,0 0-5-16,0 1 10 15,0-1-9-15,3 0 4 16,4-2-5-16,0-4 2 16,0-5-3-16,3-3 2 31,1-6-2-31,3-6 5 0,-1-9-5 16,5-3 3-16,-4-3-3 15,3-5-1-15,-3-1 1 16,-4-11 4-16,0 6-4 15,1-9-8-15,-4 11 5 0,-4 4 4 16,0 5-2-16,-3 15-5 16,0 15 12-1,-3 2 0-15,0 1-5 16,-1-1 2-16,1 4-3 16,6-6-1-16,1-1 1 15,2-2-13-15,1-3 10 16,7-3-61-16,3-3 49 31,4-3-62-31,3-3 57 0,0-3-5 16,1-6 17-16,2-3 7 0,-3 1 0 15,1-13 26-15,-5-2-21 16,-6 0 52-16,-3 2-44 16,-8 4 54-16,-3 5-51 15,-7 4 15 1,0 2-22-16,-3 6 2 0,-1 6-7 15,-2 3 0-15,-1 6-3 0,0 14 2 16,4 1-2-16,-1-1 2 16,4-2-2-16,4-1-1 15,3-2 1-15,7-4 1 16,0 1-1-16,3-6 5 31,0-3-5-31,8-3 3 0,2-6-3 16,1-3-1-16,-4-9 1 15,1-2 4-15,-1-7-4 16,-3 1 0-16,-4 2 0 16,-3 1 1-16,0 5-1 15,-4 3-9-15,-3 3 6 16,0 7 4-16,0 2-2 0,-3 11 0 16,-1 10 1-16,1 2 4 0,0 4-4 15,-1 2 6-15,1 9-6 16,-1 0-3-16,1 3 2 15,-1 0 3-15,4 3-3 16,0-3 0-16,-7 3 1 31,-3 6 4-31,-7-6-4 0,0-3 0 16,-4-9 0-16,-3-2 4 16,-1-7-4-16,1-5 3 15,0-6-3-15,0-10 2 16,3-2-2-16,4-5 2 15,3-4-2-15,7-6-1 16,4-8 1-16,3 2-7 16,3 4 5-16,8-1-3 0,2 0 3 0,5-2-13 15,6-1 11-15,0 1-69 16,11-1 56-16,-1 1-168 16,4-4 142-16,-3-8-151 15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4:22.618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FDA8EF18-DB1F-40D5-9447-5236651BB44C}" emma:medium="tactile" emma:mode="ink">
          <msink:context xmlns:msink="http://schemas.microsoft.com/ink/2010/main" type="inkDrawing"/>
        </emma:interpretation>
      </emma:emma>
    </inkml:annotationXML>
    <inkml:trace contextRef="#ctx0" brushRef="#br0">1 21 212 0,'0'-15'95'0,"3"18"-75"0,1-12-25 16,-4 9 72-1,10 3-34-15,1 6-20 16,-4 9 5-16,0 5-14 16,-4 7 12-16,1 2-12 0,-1 6 12 15,0 9-12-15,1 6 12 16,-4-9-12-16,0-3-2 0,0-6-1 16,-4-6 1-16,1-2-1 15,3-7 11-15,0-2-10 16,-3-6 3-16,3-7-4 15,0-5 8-15,0-5-7 16,0-7-4-16,3-20 2 0,4 2-3 31,3 1 2-31,4 0-8 0,4 2 7 16,2 4-4-16,1 5 4 16,-4 6-5-16,1 9 6 15,-1 6 0-15,-3 9 1 16,-4 14 19-16,4 1-15 15,-7-1 13-15,0 1-12 16,-3-4 2-16,-1-2-5 16,-3-4-1-16,0 4 0 0,0-9-150 15,0-1 117-15,7-5-241 16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4:25.533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A23C80AD-3DF9-474A-BB48-519ED131B5AF}" emma:medium="tactile" emma:mode="ink">
          <msink:context xmlns:msink="http://schemas.microsoft.com/ink/2010/main" type="inkDrawing"/>
        </emma:interpretation>
      </emma:emma>
    </inkml:annotationXML>
    <inkml:trace contextRef="#ctx0" brushRef="#br0">381 144 172 0,'4'-12'78'0,"-4"6"-61"0,3-6-21 15,-3 7 56-15,0-4-42 16,-3 0 76-16,-1-3-66 0,-3 0 33 0,1 1-38 16,-5-1 5-16,1 3-14 0,-11-3 1 15,-3 4-5-15,0-1-1 16,0 6 0-16,0 0-1 31,-4 3 0-31,0 6 0 16,-3 6 0-16,0 5-3 0,4 4 2 15,3 2 4 1,3 9-3-16,4 4 3 0,3-4-2 16,7-3-6-16,4-2 4 15,9-4 3-15,8-5-2 16,3-6 9-16,4-4-7 0,0-5 2 15,0-6-3-15,-1-5 11 16,1-13-10-16,3 1 8 16,0-4-7-16,0 1 4 15,-6-1-6-15,-5 1 0 16,1 2 0-16,-3 6-4 16,-5 4 2-16,1 2 1 0,-3 3 0 15,-4 6-3-15,3 6 2 16,1 3-2-16,-1 2 2 15,4 1 6-15,0 0-4 16,0 5 0-16,3-2 0 0,4-3 1 16,0 0-1-16,0 2 2 31,3-8-2-31,0-3-3 16,0-3 1-16,1 0-106 0,-5 0 84 15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4:26.187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0D563D32-94EB-40E6-91E8-4EB3DA244647}" emma:medium="tactile" emma:mode="ink">
          <msink:context xmlns:msink="http://schemas.microsoft.com/ink/2010/main" type="inkDrawing"/>
        </emma:interpretation>
      </emma:emma>
    </inkml:annotationXML>
    <inkml:trace contextRef="#ctx0" brushRef="#br0">205 389 236 0,'-24'-8'108'0,"21"5"-85"0,0-6-29 0,-1 6 91 0,-3 0-68 15,-3 0 47-15,3-3-47 16,-3 3 5-16,0 0-15 0,-4 3-11 0,1 3 4 15,-8 3 5-15,1 6-5 16,3 3 4-16,0 5-3 16,3 1-3-16,4-1 1 15,10 6-2-15,0 4 2 16,10-4 4-16,4-5-3 16,3-7 0-16,3-5 1 0,1-3-46 15,-1-12 35-15,4-9-77 16,3-2 66-16,0-7-55 15,-6-2 56-15,-4-3-73 16,-3-6 71-16,-4-9-24 16,-10-3 33 15,0 3 39-31,0-12-22 0,-4 6 118 16,4 3-95-16,-3 9 69 15,3 6-71-15,0 6 25 16,0 5-36-16,0 4-3 0,3 8-4 15,1 9-5-15,-8 12 7 16,1 14-7-16,0 6 10 16,-4 6-9-1,0 6 4-15,0-3-5 16,0 0-1-16,4 3 0 0,0 0 4 0,-1-3-4 16,1 0 3-16,3-6-3 15,0-5-82-15,7-10 64 16,3-5-277 15,17-21 191-31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4:26.372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E9A17F19-F6A8-4006-8316-B37994FF7511}" emma:medium="tactile" emma:mode="ink">
          <msink:context xmlns:msink="http://schemas.microsoft.com/ink/2010/main" type="inkDrawing"/>
        </emma:interpretation>
      </emma:emma>
    </inkml:annotationXML>
    <inkml:trace contextRef="#ctx0" brushRef="#br0">-14 23 288 0,'3'-6'128'0,"0"3"-101"0,4-3-34 0,-3 6 29 15,3-3-19-15,3 0 43 16,1 3-35-16,6 0-2 0,0 0-5 16,0 0-4-16,-3 3 1 0,0-3-105 15,-3 3 82-15,-5 0-259 16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4:26.535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6EA3A323-6910-41EC-98A4-3DFBE35CF069}" emma:medium="tactile" emma:mode="ink">
          <msink:context xmlns:msink="http://schemas.microsoft.com/ink/2010/main" type="inkDrawing"/>
        </emma:interpretation>
      </emma:emma>
    </inkml:annotationXML>
    <inkml:trace contextRef="#ctx0" brushRef="#br0">34 0 216 0,'-22'12'98'0,"19"-3"-77"0,-1 5-26 0,4-5 67 31,0 3-50-31,-3 0 21 0,3 2-24 16,0 1-5-16,3 0-2 15,1-1-67-15,7 4-198 16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4:26.889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9F43CF1F-CCAA-493A-AC46-1FB3599BF37F}" emma:medium="tactile" emma:mode="ink">
          <msink:context xmlns:msink="http://schemas.microsoft.com/ink/2010/main" type="inkDrawing"/>
        </emma:interpretation>
      </emma:emma>
    </inkml:annotationXML>
    <inkml:trace contextRef="#ctx0" brushRef="#br0">354 120 244 0,'-7'-35'111'0,"0"21"-87"0,-17-9-30 16,13 14 74-16,-3 0-55 31,0 1 41-31,1-1-40 0,-1 3 4 16,0 1-13-16,0 2-6 0,0 6 1 15,0 2-9-15,1 7 7 16,-1 5 4-16,0 3-2 16,0 18 12-16,0 3-10 15,4 2 5-15,0 6-5 16,3 0 19-16,0-2-17 0,0-1 2 15,0 0-4-15,0 3-2 16,0 1 1-16,-3-7-1 16,3-5 0-16,0-9-73 15,-7-9-128 1,4-6 151-16,-4-17-135 31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6-09-29T20:32:53.729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 contextRef="#ctx0" brushRef="#br0">11 1521 1,'0'0'61,"0"0"19,-13 18-23,13-18-12,0 0-2,0 0-4,0 0-5,0 0-3,0 0-4,0 0-3,16-12-2,-16 12-4,20-27-1,-20 27-6,29-39 0,-14 20-4,1-7-1,2 3-3,-2-4 0,0 2-2,2 1-1,0-3 0,-1 0 0,2 2 1,3-2 0,-4 1-1,0-1 2,5 2-1,-1-2 2,0 4 6,1-3-6,-3 3 7,5-6-5,-1 4 5,1-2-5,2-3 4,0 3-4,2 4-2,-4-4 0,4 2-1,-2 1-1,0 5 0,-5-4-1,5 1 1,-4-1 0,-1 0 0,1 1-1,-5-1 1,6 2-1,-3-3 1,-1 3 0,2-2-1,-1-1 1,1 1-1,0-2 2,-1-2-2,-1 2 1,0-3 0,1 1-1,3 0 0,-2 2 1,-1-2-1,-1 1 0,2 3 1,-4-2-1,3 0 1,-1 1 0,-2 1 0,0-2 0,0 3 0,-2 1 0,-1 6 0,-15 15 1,27-24-1,-27 24 1,18-13-2,-18 13 1,0 0 0,18-12-3,-18 12-5,0 0-12,9-17-30,-9 17-68,0 0 4,0 0-7,0 0 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4:27.056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53F7E457-7091-4E4C-892E-074E0E274DD3}" emma:medium="tactile" emma:mode="ink">
          <msink:context xmlns:msink="http://schemas.microsoft.com/ink/2010/main" type="inkDrawing"/>
        </emma:interpretation>
      </emma:emma>
    </inkml:annotationXML>
    <inkml:trace contextRef="#ctx0" brushRef="#br0">-5 100 272 0,'0'-15'121'0,"7"15"-95"0,7-14-33 15,-8 11 51-15,8 0-36 16,10-3 5-16,0-3-8 0,4 3-1 16,6 0-3-16,1 1-76 0,2-1 59 15,8 0-255 1,0-3 209-16,0-3 22 15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4:27.355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9FDDF01A-B0A5-441D-9176-E4F7ACC4F81A}" emma:medium="tactile" emma:mode="ink">
          <msink:context xmlns:msink="http://schemas.microsoft.com/ink/2010/main" type="inkDrawing"/>
        </emma:interpretation>
      </emma:emma>
    </inkml:annotationXML>
    <inkml:trace contextRef="#ctx0" brushRef="#br0">290 44 272 0,'-7'-18'125'0,"4"12"-99"0,-18-5-33 16,17 8 76-16,-10 0-56 15,1 0 13-15,2 3-18 0,1 0-6 16,-1 3 0-16,1 3-5 0,0 0 2 31,-1 5 1-31,1 1 0 16,3 8 0-16,0 10 0 0,0 2 14 15,0 9-11-15,0 0 7 16,4 8-7-16,-1-2-2 16,1 0 0-16,-1-1 7 15,-3 1-6-15,0 6 5 16,0-9-6-16,-6-7 0 0,-1-4 0 15,3-10-63-15,-9-8-111 16,6-12 130 0,0-15-169-1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4:27.489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296F067B-5F14-4F0B-AB88-6460ECA9065C}" emma:medium="tactile" emma:mode="ink">
          <msink:context xmlns:msink="http://schemas.microsoft.com/ink/2010/main" type="inkDrawing"/>
        </emma:interpretation>
      </emma:emma>
    </inkml:annotationXML>
    <inkml:trace contextRef="#ctx0" brushRef="#br0">-1 71 228 0,'7'-24'101'0,"0"15"-79"0,7-2-28 16,-1 8 13-16,8 0-7 16,3-3 2-16,0 0-1 0,7 0-107 15,-3 3 83 1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4:27.840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6119ABA2-21B8-482F-95A5-C85060FEA430}" emma:medium="tactile" emma:mode="ink">
          <msink:context xmlns:msink="http://schemas.microsoft.com/ink/2010/main" type="inkDrawing"/>
        </emma:interpretation>
      </emma:emma>
    </inkml:annotationXML>
    <inkml:trace contextRef="#ctx0" brushRef="#br0">0 111 248 0,'7'20'111'0,"0"-17"-87"0,6-3-30 16,-6 3 71-16,4-3-52 16,2-6 29-1,5 3-31-15,-1-3-3 16,4 0-5-16,-4 1 0 0,4-4-2 0,-4 0 2 0,-3-2-2 16,-4-4 5-16,-3 0-5 15,-7 1-5-15,-3-1 3 16,-4 4-3-16,-4 2 3 31,-3 6-2-31,-3 3 2 0,0 6 9 0,0 3-6 16,-1 5 13-16,1 9-11 15,3-2 17-15,4 2-16 16,3 3 9-16,4 0-10 16,6 1 3-16,4-1-5 15,3-3-4-15,4-3 2 16,0-2 3-16,3-7-3 0,0-5-78 15,4-3 61-15,7-6-159 16,-1-6 135-16,-2-2-159 16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4:28.123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60741427-9EEF-4732-9F57-4B924ECB3F9C}" emma:medium="tactile" emma:mode="ink">
          <msink:context xmlns:msink="http://schemas.microsoft.com/ink/2010/main" type="inkDrawing"/>
        </emma:interpretation>
      </emma:emma>
    </inkml:annotationXML>
    <inkml:trace contextRef="#ctx0" brushRef="#br0">18 29 268 0,'-7'-9'121'0,"10"9"-95"0,-3 3-33 0,4 0 37 15,-1 3-25-15,0 3 60 16,-3 6-51-16,0 2 23 16,0 1-26-16,0-1 1 0,0 4-8 0,0-3 0 15,0-1-3-15,-3-2 5 16,0 0-5-16,-1-4 9 0,1-2-8 16,-1-6-1-16,1-6 0 15,-1-3 1-15,4-2-1 16,4-4-3-16,3-3 1 15,0-8-5-15,3-4 5 16,4 1-6-16,0-1 6 31,3 7-34-31,0-1 28 0,4 6-127 16,-3 4 104-16,-1 5-240 16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4:28.464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6BA6FC89-F069-4A57-9A24-23DA9C444F40}" emma:medium="tactile" emma:mode="ink">
          <msink:context xmlns:msink="http://schemas.microsoft.com/ink/2010/main" type="inkDrawing"/>
        </emma:interpretation>
      </emma:emma>
    </inkml:annotationXML>
    <inkml:trace contextRef="#ctx0" brushRef="#br0">-1 147 276 0,'7'0'125'0,"7"0"-99"0,-1 0-33 0,-2-3 62 0,-1 0-45 16,7-9 25-16,7 3-25 16,1-2-12-16,-5-1 3 15,-3 0 4-15,-3 0-5 0,-3-2 7 16,-8-4-6-1,-3 3-8-15,-7 1 5 16,-7 5 12-16,-3 6-8 16,0 3 5-16,-4 6-5 15,1 6 16-15,2 2-14 16,1 10 18-16,0-4-17 16,3 4 7-16,4-1-9 15,6 1 1-15,4-1-3 0,11-2 2 16,-1-1-2-16,4-5-29 15,6-3 23-15,8-6-123 16,0-6 100-16,-1-3-272 16,1-6 230-1,-4 0 27-15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4:28.843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F7EDD674-C9C7-4853-8606-E9E9114BFEA3}" emma:medium="tactile" emma:mode="ink">
          <msink:context xmlns:msink="http://schemas.microsoft.com/ink/2010/main" type="inkDrawing"/>
        </emma:interpretation>
      </emma:emma>
    </inkml:annotationXML>
    <inkml:trace contextRef="#ctx0" brushRef="#br0">28 5 316 0,'-10'-6'144'0,"13"6"-113"0,0 3-39 16,-3 3 36-16,4 3-24 15,-4 2 55-15,0 7-45 16,0 0 5-16,0 2-13 31,-4 1 1-31,1-1-5 0,0 1 8 16,-1-4-8-16,1 1-4 0,-1-4 2 0,1-5 8 16,-1-3-6-16,4-6 2 15,0-3-3-15,0-6-1 16,4-2 1-16,3-7-4 15,3-5 2 1,7-1-2-16,4 1 2 0,0-1-10 16,3 7 8-16,-4 2-1 15,1 6 2-15,0 6-1 16,-4 9 2-16,-3 6 1 16,-7 5 0-16,0 1 2 15,-4 3-1-15,-3-1-1 0,0 1 1 31,0-1 1-31,0 1-1 0,0-4-68 16,0-5 53-16,0-3-203 16,0-9 168-16,7 0-140 15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4:29.090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BE278721-DC94-48FA-863C-8B89C3F3EEE0}" emma:medium="tactile" emma:mode="ink">
          <msink:context xmlns:msink="http://schemas.microsoft.com/ink/2010/main" type="inkDrawing"/>
        </emma:interpretation>
      </emma:emma>
    </inkml:annotationXML>
    <inkml:trace contextRef="#ctx0" brushRef="#br0">14 39 264 0,'7'-26'121'0,"0"20"-95"0,0 0-33 0,-7 6 57 16,0 0-41-16,0 6 33 15,0 6-31-15,-3 5 30 16,-1 9-30-16,1 15 30 0,-4 3-30 0,7 6 8 16,-4 0-13-16,4 0-2 15,0-6-2-15,0-3 1 16,0-3-2-16,-3-6-31 15,-1-6 23-15,1-8-140 0,-1-6 114 16,1-6-270 15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4:29.270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CCB425CC-D9AC-43E6-92DF-B2095D421FD7}" emma:medium="tactile" emma:mode="ink">
          <msink:context xmlns:msink="http://schemas.microsoft.com/ink/2010/main" type="inkDrawing"/>
        </emma:interpretation>
      </emma:emma>
    </inkml:annotationXML>
    <inkml:trace contextRef="#ctx0" brushRef="#br0">-7 34 280 0,'4'-21'128'0,"13"36"-101"0,0-18-34 0,-3 3 93 0,0 0-69 0,3 0 28 16,4 0-33-16,-1-3-7 15,4 0-2-15,4 0-12 0,3-3 7 16,-4 0-217-16,1 0 171 16,-4 3-170-1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4:29.417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0609E204-20D1-4DA7-A5F1-82688D91FD72}" emma:medium="tactile" emma:mode="ink">
          <msink:context xmlns:msink="http://schemas.microsoft.com/ink/2010/main" type="inkDrawing"/>
        </emma:interpretation>
      </emma:emma>
    </inkml:annotationXML>
    <inkml:trace contextRef="#ctx0" brushRef="#br0">-7 22 348 0,'7'-3'154'0,"4"0"-121"0,6-2-42 0,-6 2 52 16,3 0-36-16,-1 1 7 16,1-1-10-16,0 0-42 15,-3 3 30-15,-4 3-339 0,-7 0 271 16,-4 10-7-16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6-09-29T20:32:53.730"/>
    </inkml:context>
    <inkml:brush xml:id="br0">
      <inkml:brushProperty name="width" value="0.03528" units="cm"/>
      <inkml:brushProperty name="height" value="0.03528" units="cm"/>
      <inkml:brushProperty name="color" value="#FF0000"/>
      <inkml:brushProperty name="fitToCurve" value="1"/>
    </inkml:brush>
  </inkml:definitions>
  <inkml:trace contextRef="#ctx0" brushRef="#br0">24 3919 17,'-16'17'66,"16"-17"5,0 0-28,0 0-6,-9 18-5,9-18-4,0 0-3,0 0 1,0 0-4,0 0 2,20-18-1,-20 18 0,20-21-3,-20 21 0,30-25-2,-12 11-2,2-3 0,0-5-5,0 5 0,0-2-3,-2-3 2,5 1-5,-1-2 2,1-1-2,1 3-3,-5 0 1,5-3-1,-2 5 0,-1-4-1,1 1 2,-4 3-2,0-3 2,2 1-2,-2 2 1,0-5-1,3 1 1,-3 0-1,0-2 0,2 1 0,0 1 0,0-2-1,0 0 1,-2-3-1,2 3 1,-1 0-1,5-2 1,-4 1-1,1 1 1,1 2-1,1 0 2,-3 1-2,2 1 2,1 0-2,-5-1 2,4 3 0,-4-2-1,0 1 1,-18 20-2,22-23 1,-3-2 0,3 1 0,-2 1 1,5-4-1,-3 4 5,1-3-5,1-1 5,1 0-5,-2 4 2,2-3-2,-1 3 1,-1 0 0,-1 1-5,3-1 5,-1 4-5,-3 3 4,1-3-1,-2 1 1,0 1-1,-1 1 0,3 3 1,-4-3 0,5 1 0,-1-3 0,0 1 1,-1-3-1,1 1-1,-2-4 2,0-1-3,-2 3 2,-2-2-2,0-1 2,0-1-1,0 0 2,3 2-2,0-3 1,3-1-1,-4-2 1,5 2-1,-1-2 0,1 0 0,5-2 0,-7 2 0,1-1 0,-2 1 0,3 2 0,-1 0 0,-1 4 0,-1-4-1,4 3 2,-3 1 3,6-2-7,-3-4 8,3-1-8,2 1 4,-1-2-4,-1 4 3,2-4-4,2 0 0,-2 0 4,0 2-5,-2 2 6,0-2-2,3-4 2,-1 0-2,-2 5 1,4-8 0,-1 1 1,-1 0 0,2-2 1,-2-2-1,1 2 1,1-6 0,0-3 1,1-1-2,2 3 1,1-3-1,-1-4 1,4 7 5,-6-3-6,2 5 5,-3-1-5,-2 4 5,3 0-5,-1 4 4,3-6-3,2 5-3,2-3 3,0-2-3,0 0 4,1 1-3,-2 1 3,-5 2-2,0 2 1,-1 4-1,-9 4 2,-2 1-1,1 3-1,-3 4 2,-3-1-2,-15 20 1,23-27-4,-23 27-9,0 0-19,0 0-86,0 0-5,0 23-5,-5 3-5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4:29.604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811FC6F7-DD9E-49E9-A4C6-55BC1C5E882A}" emma:medium="tactile" emma:mode="ink">
          <msink:context xmlns:msink="http://schemas.microsoft.com/ink/2010/main" type="inkDrawing"/>
        </emma:interpretation>
      </emma:emma>
    </inkml:annotationXML>
    <inkml:trace contextRef="#ctx0" brushRef="#br0">-5 0 316 0,'4'15'141'0,"-4"-12"-111"0,0 8-38 0,3-2 89 0,1 3-65 16,-1 0 3-16,1 0-12 15,-1 2-3-15,-3-2-3 16,0 3-9-16,0-4 6 0,3 1-156 16,1 0 124-16,-1 0-246 15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4:30.387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9E5861D9-2434-4EF9-8BF8-1A3F2C23B170}" emma:medium="tactile" emma:mode="ink">
          <msink:context xmlns:msink="http://schemas.microsoft.com/ink/2010/main" type="inkDrawing"/>
        </emma:interpretation>
      </emma:emma>
    </inkml:annotationXML>
    <inkml:trace contextRef="#ctx0" brushRef="#br0">221 371 260 0,'6'-14'115'0,"-6"8"-91"0,0-3-30 15,-3 6 125-15,0 0-95 16,-4 0 34-16,-7 3-41 16,-7 3 3-16,-3 3-14 15,-4 3 10-15,1 6-12 0,3-4 0 0,0 10-2 16,3-1-2-16,7 1 1 15,4-1 1-15,3 1-1 16,7-4 2-16,3-2-2 0,4-3 2 16,7-4-2-16,0-5-9 15,6-6 6-15,5 1-13 16,-5-4 12-16,1-15 1 16,-4 1 1-16,-3-1 6 15,0 1-4-15,-4-1-3 0,-3 4 2 16,0 5-6-16,-4 3 5 15,-3 6-6-15,-3 6 6 16,-1 3 14-16,1 9-10 16,0-4 15-16,3 7-13 15,0-1 0-15,6 1-3 16,5 0 4 0,3-1-5-16,3-2 0 15,4-1 0-15,3-5 4 16,3-3-4-16,1-6 9 15,3-6-8-15,0-3-1 16,0-2 0-16,0-10 4 0,-3-8-4 16,-1-9 3-16,4-12-3 15,0-3 2 1,-3-2-2-16,-8 5-3 0,-2 6 1 0,-11 0-2 16,-4 9 2-16,-3 6 4 15,-3 2-3-15,-4 4 6 16,-4 11-5-16,-2 3-5 15,2 6 3-15,-3 6-3 16,-3 6 3 0,0 6 1-16,-4 8 0 15,1 6 5-15,2 15-4 16,5 3 6-16,2 3-6 16,4 0 11-16,4 3-9 15,3-7 10-15,3-2-10 16,8-3 7-16,2-3-7 15,1-2 4-15,3-7-6 0,4-9 6 16,7-5-6-16,-1-6-5 16,4-3 3-16,0-6-81 15,0-6 64-15,0-3-324 16,-3 3 265-16,-4-11-104 16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4:33.203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853B9D9E-95D7-488C-87BD-5DB2179CDA6E}" emma:medium="tactile" emma:mode="ink">
          <msink:context xmlns:msink="http://schemas.microsoft.com/ink/2010/main" type="inkDrawing"/>
        </emma:interpretation>
      </emma:emma>
    </inkml:annotationXML>
    <inkml:trace contextRef="#ctx0" brushRef="#br0">410 70 280 0,'-3'-6'128'0,"3"3"-101"0,-4-3-34 16,4 3 71-16,-3 0-52 15,0-2 18-15,-1-1-21 16,-3 0 16-16,0-3-18 0,-3 3 13 0,-4 0-15 16,0 0-3-16,-3 4 0 15,0-1-5-15,0 3 2 16,-4 3-2-16,0 2 2 16,-3 7 4-16,0 0-3 0,3 3-2 15,4-1 1-15,0 1-2 16,3 2 2-16,3-2 4 0,8 6-3 15,-1-4-5-15,8 1 4 16,6-1 0-16,4 1 1 16,0-1 0-16,0-2 0 15,0 3 0-15,-1-4 0 16,-2 1 0-16,-1 0 0 31,0-1 2-31,-3 4-1 0,0 2-1 16,-3-2 1-16,-4-4-1 15,-4 1 0-15,-3 0 0 16,0 2 0-16,-6 1 8 16,-5-3-6-16,1-1 2 15,-7-2-3-15,0-3 11 16,3-3-10-16,-3-3 5 16,3-6-5-16,4 0-1 15,3 0 0-15,0 0-1 16,4-3 0-16,3 3-70 15,4 0 55-15,3 0-166 16,3 0 139-16,11 0-181 16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4:33.586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E1DFF15D-C3B8-4CDA-88A1-2F77A50C0FAA}" emma:medium="tactile" emma:mode="ink">
          <msink:context xmlns:msink="http://schemas.microsoft.com/ink/2010/main" type="inkDrawing"/>
        </emma:interpretation>
      </emma:emma>
    </inkml:annotationXML>
    <inkml:trace contextRef="#ctx0" brushRef="#br0">151 46 212 0,'-3'-14'95'0,"3"14"-75"0,-11-9-25 0,8 6 100 0,-4 0-76 16,0 0 42-16,-3 3-45 15,-7 3-6-15,3 6-6 16,-3 3-4-16,0 5 1 0,3 1-1 16,1 0 0-16,2 5 0 15,4 1 0-15,4-3 5 16,10-4-4-16,7-2 0 0,-1-3 0 15,4-3 4-15,4 0-4 16,0-7 14-16,-1-2-11 0,4-5 17 16,3-7-16-16,-6-6 7 15,-4-3-9-15,-3 1 6 16,-4-4-6-16,-13-2 4 31,-1-1-6-31,-3 12-11 0,-6-8 8 16,-4 8-70-16,-1 9 57 15,5-3-194-15,2 6 161 16,5 3-134 0</inkml:trace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4:33.866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2FB121FD-217A-4C97-8D1D-5978CB01256C}" emma:medium="tactile" emma:mode="ink">
          <msink:context xmlns:msink="http://schemas.microsoft.com/ink/2010/main" type="writingRegion" rotatedBoundingBox="15914,14036 27794,13854 27814,15141 15934,15324"/>
        </emma:interpretation>
      </emma:emma>
    </inkml:annotationXML>
    <inkml:traceGroup>
      <inkml:annotationXML>
        <emma:emma xmlns:emma="http://www.w3.org/2003/04/emma" version="1.0">
          <emma:interpretation id="{8BEC3666-CDAF-4AEE-9298-56884CAA100C}" emma:medium="tactile" emma:mode="ink">
            <msink:context xmlns:msink="http://schemas.microsoft.com/ink/2010/main" type="paragraph" rotatedBoundingBox="15914,14036 27794,13854 27814,15141 15934,153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2FF60C9-5DC0-40C9-A863-589E5A3D2372}" emma:medium="tactile" emma:mode="ink">
              <msink:context xmlns:msink="http://schemas.microsoft.com/ink/2010/main" type="line" rotatedBoundingBox="15914,14036 27794,13854 27814,15141 15934,15324"/>
            </emma:interpretation>
          </emma:emma>
        </inkml:annotationXML>
        <inkml:traceGroup>
          <inkml:annotationXML>
            <emma:emma xmlns:emma="http://www.w3.org/2003/04/emma" version="1.0">
              <emma:interpretation id="{0C586AD2-5B64-413E-888A-374FEDC24C76}" emma:medium="tactile" emma:mode="ink">
                <msink:context xmlns:msink="http://schemas.microsoft.com/ink/2010/main" type="inkWord" rotatedBoundingBox="15915,14114 17046,14096 17058,14829 15927,1484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34-38 264 0,'7'-6'118'0,"-3"-6"-93"0,-1 6-32 16,-3 12 65-16,0 3-19 15,0 6-26-15,-3 5 14 16,-4 10-21-16,0 2 31 0,0 15-29 16,0 3 11-16,0-3-13 15,0 2 10-15,4-2-12 0,6-9-2 16,4-8-1-16,3-4 4 15,8-5-4-15,9-7 6 16,-3-2-6-16,4-3-67 0,3-6 52 16,0-3-175-16,4-15 146 15,2-2-190 1</inkml:trace>
          <inkml:trace contextRef="#ctx0" brushRef="#br0" timeOffset="184.5496">320 76 304 0,'-20'-6'134'0,"23"6"-105"0,-3-3-37 16,0 3 56-16,7 0-40 15,3-2 12-15,1-1-14 16,3 0-7-16,3 0 1 31,0 0-6-31,0 3 5 0,1 0-179 0,-1 3 141 16,-3 3-177-1</inkml:trace>
          <inkml:trace contextRef="#ctx0" brushRef="#br0" timeOffset="346.8423">355 243 212 0,'-14'3'98'0,"14"6"-77"0,-17 9-26 0,20-4 86 15,-6-5-65-15,10 6 23 16,-4 0-27-16,-6 2-3 15,6 1-6-15,1-1-13 0,-1 1 8 16,4-1-184-16,7-2 145 0,3 0-128 16</inkml:trace>
          <inkml:trace contextRef="#ctx0" brushRef="#br0" timeOffset="865.2601">872 170 316 0,'-17'-26'141'0,"-4"23"-111"0,7 0-38 32,7 3 67-32,-3 3-48 15,-4 3 2-15,-3 5-9 16,0 7 8-16,-4 2-9 0,1 7 4 0,-5-4-5 16,8 4-1-16,3-1 0 15,7 1 4-15,4-1-4 16,10-3 3-16,3-2-3 15,4-4-1-15,3-5 1 0,1-3-32 16,2-3 24-16,8-6-76 16,-4-12 64-16,3-5-79 15,-2-4 74-15,-1-5-86 16,-7-18 83-16,-3-6-94 16,-4 0 91-1,-3 0 66 1,-4 0-33-16,-3 0 166 15,0 3-130-15,0 9 65 0,0 6-75 16,0 6 22-16,0 2-37 16,4 4 6-16,-1 5-14 0,1 6 4 0,-1 6-7 15,1 9 1-15,-4 9-3 16,0 5 19 0,-4 7-16-16,1 5 5 15,-1 6-7-15,1 6 5 16,-1 6-6-16,1 0 6 15,0-6-6-15,3-3 6 16,0-6-6-16,0-3 0 16,0-2-132-1,3-7 103-15,4-5-279 0</inkml:trace>
        </inkml:traceGroup>
        <inkml:traceGroup>
          <inkml:annotationXML>
            <emma:emma xmlns:emma="http://www.w3.org/2003/04/emma" version="1.0">
              <emma:interpretation id="{F7DA38D8-D1BF-4BD3-B520-0A7415957F85}" emma:medium="tactile" emma:mode="ink">
                <msink:context xmlns:msink="http://schemas.microsoft.com/ink/2010/main" type="inkWord" rotatedBoundingBox="18032,14027 20339,13992 20358,15256 18051,1529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514.6308">2024 103 316 0,'-11'-18'141'0,"4"9"-111"0,-3-2-38 15,7 5 56-15,-4 3-40 16,-7 0 6-16,0 0-9 0,-6 6-7 16,-1 3 2-16,0 5 0 0,-3 4 0 15,0 3 0-15,0 8 0 16,3 6 2-16,4 1-1 16,3 2-1-16,4-3 1 15,3 0-4 1,7-8 2-16,7-7 9 15,3-2-6-15,4-6 2 0,3-6-3 16,7-6 5-16,4-6-5 16,-4-3 3-16,0-2-3 15,-3-10-1-15,-4-8 1 16,0 5-4-16,-3 1 2 16,-4 6-10-16,1 5 8 15,-4 3-1-15,-1 6 2 16,1 6 2-16,-3 9 0 15,-1 9-3-15,4 2 2 16,0 1 4-16,0 2-3 16,0-2 0-16,0-1 1 0,3-5-27 15,0 0 21-15,4-4-178 0,7-5 143 16,7-3-168 0</inkml:trace>
          <inkml:trace contextRef="#ctx0" brushRef="#br0" timeOffset="1899.5765">2303 76 268 0,'0'-6'121'0,"3"6"-95"0,-3 6-33 15,0 0 57-15,0 3-41 16,0 3 39-16,-3 8-36 16,0 7 5-16,-1 2-12 31,-3 0 2-31,0 1-5 0,0-4 2 0,1 0-3 15,-1-8-1-15,3-3 1 16,1-4 10-16,3-5-9 16,0-6-3-16,0-3 1 15,3-6 0-15,1-5 0 16,3-4-3-16,3-14 2 16,4 3-8-16,3-1 7 15,0 4 1-15,4 5 1 16,0 4-6-16,-1 5 5 15,1 6-6-15,-4 6 6 16,-3 6 0-16,-4 9 1 16,1 8-3-16,-4 1 2 15,-4-1 4-15,0 3-3 16,1-2-11-16,3-1 9 0,3-5-162 16,7-3 128-16,7-4-191 15</inkml:trace>
          <inkml:trace contextRef="#ctx0" brushRef="#br0" timeOffset="2437.4565">2896 94 300 0,'-17'-18'134'0,"6"12"-105"0,-2-2-37 0,6 8 25 16,-4 0-15-16,-2 3 41 15,-5 2-33-15,-2 4 10 16,-1 6-14-16,4 8-4 0,3 4-1 0,4-1 4 15,3 0-4-15,3-2 0 16,1-4 0-16,10-2 1 16,3-3-1-16,4-4-6 0,3-5 4 15,4-9 11-15,0-2-8 16,-1-7-6-16,-3-6 4 16,1-2-7-16,-5-1 6 31,-2 1 14-31,-4-1-10 0,0 4-7 15,-4 2 4-15,-3 6-4 16,0 3 3-16,-3 3-5 16,-1 6 5-16,1 3 0 15,-1 9 1-15,1 11 0 16,-1 3 0-16,1 4 0 16,-1 5 0-16,1 9 0 15,0-3 0-15,-1 6 2 0,1-1-1 0,-1 10 8 16,1-6-7-16,-4-6 7 15,-3-3-6-15,-4-6 23 16,-10-9-20-16,-4-5 17 16,-3-7-17-16,-3-8 3 31,-8 0-7-31,4-6 2 16,0-12-3-16,-3 0-34 15,3-8 26-15,7-7-93 16,3 4 77-16,8-4-321 15,9 1 266-15,4-1 28 16</inkml:trace>
          <inkml:trace contextRef="#ctx0" brushRef="#br0" timeOffset="2751.9336">3186-196 244 0,'0'-15'111'0,"7"9"-87"0,-1 3-30 0,-2 3 18 15,3 0-11-15,-4 3 59 16,1 6-47-16,-1 6 18 16,-3 11-22-16,0 6 25 0,-3 3-26 15,-1 6 22 1,-3 3-23-16,0 12 0 15,4-6-5-15,-4-3-2 16,4-6 1-16,-1-3-1 16,1-6 0-16,3-8-157 0,0-4 123 15,7-8-240 1</inkml:trace>
          <inkml:trace contextRef="#ctx0" brushRef="#br0" timeOffset="3100.5273">3382 232 272 0,'7'-3'121'0,"0"3"-95"0,7-18-33 0,-4 15 68 15,7-6-50-15,4 1 8 16,0-4-13-16,-1 0-1 16,1 0-4-16,-4 1 5 0,-3-4-5 15,-3-3 3-15,-8 1-3 16,-3-1-3-16,-3 4 1 15,-8 2 4-15,-6 3-3 16,0 6-5-16,-4 6 4 16,0 6 6-16,-3 3-5 0,3 5 10 15,1 15-8-15,3 1 19 16,3-1-17-16,7 3 27 16,7-3-23-16,3-2 12 0,8 2-14 15,2-9-1-15,8-2-3 16,7-3 7-16,3-7-7 15,0-8-63 1,3-3 49-16,4-3-288 16,4-3 233-1,2-2-73-15</inkml:trace>
        </inkml:traceGroup>
        <inkml:traceGroup>
          <inkml:annotationXML>
            <emma:emma xmlns:emma="http://www.w3.org/2003/04/emma" version="1.0">
              <emma:interpretation id="{3DB491C0-1E93-4374-83B6-DFD62CA1EA9B}" emma:medium="tactile" emma:mode="ink">
                <msink:context xmlns:msink="http://schemas.microsoft.com/ink/2010/main" type="inkWord" rotatedBoundingBox="21164,13956 22077,13942 22090,14751 21177,14765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3638.6568">4672 114 292 0,'-21'-11'131'16,"18"5"-103"-16,-8-6-35 0,8 6 45 0,-4 0-31 15,-7-2 37-15,-7 2-34 16,-3 3 1-16,0 6-7 15,-3 5 3-15,-8 7-6 0,8 6-3 16,-4 11 2-16,3 3 11 16,4 0-9-16,10-2 5 0,7-1-5 15,11 0 8-15,2-6-8 16,8-8 10-16,3-3-9 16,4-7 2-16,7-8-4 15,3-2 11-15,3-7-10 16,-6-3 0-16,-4-8-1 15,-7-7 4 1,-3-11-4-16,-4 6 0 16,-3 2 0-16,-7 4-27 15,0 3 21-15,-3 5-105 0,-8 3 85 16,5 4-231 0,16 5 122-1</inkml:trace>
          <inkml:trace contextRef="#ctx0" brushRef="#br0" timeOffset="4138.4342">4603 97 288 0,'7'-9'128'0,"6"6"-101"0,12 0-34 0,-8 3 68 16,7-3-50-16,7 3 8 15,7 0-13-15,0-3-7 16,0 3 1-16,0-3-90 0,3 0 71 16,7 0-274-1</inkml:trace>
          <inkml:trace contextRef="#ctx0" brushRef="#br0" timeOffset="3985.7333">5103-94 272 0,'-24'-35'125'0,"17"20"-99"0,-14-8-33 16,14 14 51-16,-3-3-36 15,-4 1 56-15,0-10-49 16,0 4 5-16,1 5-14 15,-1 3-10-15,0 3 4 0,0 12 2 16,4 3-2-16,0 3-2 16,-4 5 1-16,3 4 12 15,1 8-9-15,3 6 19 16,-3 3-16-16,6 6 12 16,-3 0-12-16,1 15 8 0,-1-6-10 15,3-3-1-15,-3-7-1 16,4-10 4-16,-7 2-4 15,-1-6-3-15,-6 1 2 16,0-7-101-16,0-5 79 16,-1-4-169-16,1-11 146 0,3-3-156 15</inkml:trace>
        </inkml:traceGroup>
        <inkml:traceGroup>
          <inkml:annotationXML>
            <emma:emma xmlns:emma="http://www.w3.org/2003/04/emma" version="1.0">
              <emma:interpretation id="{98910D81-A370-4760-8B9C-24ED47E7FB4A}" emma:medium="tactile" emma:mode="ink">
                <msink:context xmlns:msink="http://schemas.microsoft.com/ink/2010/main" type="inkWord" rotatedBoundingBox="22562,13961 23813,13941 23825,14720 22574,14739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6837.2802">5992-249 236 0,'-3'-9'105'0,"3"12"-83"0,0-6-28 15,0 9 43-15,0 3-30 0,-4 11 67 16,1 4-56-16,-4 5 28 16,0 3-33-16,0 3 0 0,0 6-8 15,4 3 16-15,-7-3-17 16,6 6-4-16,-3-6 1 15,0-2 4-15,0-7-4 16,4-3 6 0,0-8-6-16,-1-4 6 15,1-11-11 1,-4-9 3-16,7-14-7 0,10-4 5 16,0-5-6-16,1-7 6 15,3 4-3-15,-1 3 4 16,5 2 4-16,-5 4-2 15,5 5-8-15,-8 3 6 0,7 9-2 16,-6 9 0 0,-1 6 3-16,-3 9 1 15,-4 5 0-15,1 9 5 16,-4-3-4-16,0 1 0 16,0-4 0-16,0-3-1 15,0-2 0 1,0-4-48-16,3-2 38 15,-3-6-215-15,4-6 174 0,3-6-111 16</inkml:trace>
          <inkml:trace contextRef="#ctx0" brushRef="#br0" timeOffset="7253.3968">6210 129 244 0,'-4'-3'111'0,"8"3"-87"0,6 0-30 0,0 3 74 15,4-3-55-15,7 0 35 16,3-3-35 0,7 0-4-16,-4 0-6 0,1-3 0 0,0 1-2 15,-8-4 5-15,1 0-5 0,-7-3 9 16,-4 0-8-16,-3 1 5 16,-10-4-6-16,-8 3 6 15,-3 4-6-15,1 2 0 16,-5 3 0-16,-2 3-7 15,-4 6 5-15,-1 5 8 16,1 10-5 0,0 2 13-16,7 7-11 15,3 8 12-15,7-3-12 16,4 0 6-16,6-6-7 16,8-2 4-16,2-1-6 15,5-5 6-15,9-4-6 16,1-2 9-16,-1-9-8 15,4-6-9-15,0 0 5 0,0-3-128 16,7-6 102-16,-7 0-307 16</inkml:trace>
          <inkml:trace contextRef="#ctx0" brushRef="#br0" timeOffset="6386.7664">5520 23 228 0,'-14'-5'101'0,"14"2"-79"0,0 3-28 0,0 0 77 15,7-3-57-15,0 0 29 16,10 0-32-16,4 0-3 16,3 0-5-16,4 0-5 0,3 0 1 15,3 0-58-15,1-6 46 16,-4 1-275 0,0-7 224-16,3 0 21 0</inkml:trace>
          <inkml:trace contextRef="#ctx0" brushRef="#br0" timeOffset="6217.5022">5751-214 200 0,'7'-12'92'0,"0"9"-73"0,0-5-24 16,-7 8 100-16,0 0-76 16,0 0 56-16,0 0-56 15,3 8 13-15,-3-2-23 16,-3 9 16-16,-8 2-18 0,-2 10 10 15,-5 8-12-15,1 6 8 0,0 3-10 32,0 6 4-32,3 3-5 15,0-3 5-15,7-4-6 0,7-5 6 16,0-5-6-16,4-7 0 16,-1 0 0-16,4-8 1 15,3-6-1-15,4-4-34 16,0-5 26-16,3-6-93 15,0-6 77-15,-3-3-170 0,-4-5 148 16,-6-10-129 0</inkml:trace>
        </inkml:traceGroup>
        <inkml:traceGroup>
          <inkml:annotationXML>
            <emma:emma xmlns:emma="http://www.w3.org/2003/04/emma" version="1.0">
              <emma:interpretation id="{2AC469BE-F6D8-432C-AEBD-022A925668D5}" emma:medium="tactile" emma:mode="ink">
                <msink:context xmlns:msink="http://schemas.microsoft.com/ink/2010/main" type="inkWord" rotatedBoundingBox="24388,14254 26102,14217 26121,15077 24407,15114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12285.209">7844 117 340 0,'17'-3'154'0,"-3"3"-121"0,3-5-42 0,-7 2 72 16,1 0-52-16,6 0 8 16,-3-3-13-16,3-3 1 0,-7 0-5 15,4 0 16-15,-3-2-14 0,-1-1 7 16,-10 0-8-16,-10 3 6 15,6 1-6-15,-6 2-2 16,-1 3 0-16,-2 0-4 16,-8 6 2-16,-3 3 1 15,0 5 0 1,0 7-3-16,3 3 2 16,4 5 9-16,3 6-6 15,4 3 16-15,3-5-14 16,7-1 10-16,0-3-11 15,13-5 2-15,-2 2-4 16,9-8 2-16,1-3-2 16,-4-3-1-16,7-3 1 0,1-4-29 15,-5-2 22-15,1-2-85 16,-4-1 70-16,-6-3-212 16,9 0 179-16,-6 0-148 15</inkml:trace>
          <inkml:trace contextRef="#ctx0" brushRef="#br0" timeOffset="12701.4286">8161 23 324 0,'-3'-5'148'0,"6"5"-117"0,-3 0-39 0,0 0 70 15,7 5-51-15,-4 4 14 16,-3 6-18-16,7 5 7 16,-7 7-11-16,4 5 13 0,-4 0-12 15,0 4 3-15,0-10-5 16,0 0 5-16,0-5-6 0,0 2 9 16,0-11-8-16,0-3 2 15,0-3-3-15,0-6 2 16,0-6-2-16,0-3-1 15,0-11 1-15,0-10-1 16,3 1 0-16,8-3 2 0,-1-1-1 16,4 7 8-16,-4 3-7 31,7 2-4-31,1 3 2 0,-5 4 3 16,11 2-3-16,-3 3-14 15,0 3 12-15,0 3-42 16,-4 3 34-16,-3 0-156 15,6 0 129-15,1 3-252 16</inkml:trace>
          <inkml:trace contextRef="#ctx0" brushRef="#br0" timeOffset="11352.3147">7089 111 208 0,'0'0'95'0,"3"0"-75"0,-3 0-25 15,0 0 117-15,7-2-89 16,-3-1 51-16,2-3-54 16,1-3 19-16,0 0-28 15,4-3 16-15,-1 1-20 0,-3-1 21 16,0 0-21-16,-14 0 8 0,7 1-11 15,-4 2 3-15,1-3-5 16,-1 6 2-16,1 1-3 16,-7 5-9-16,6 0 6 15,-6 2 1-15,-4 7 1 16,0 3 0-16,-3 6 0 16,3 8-6-16,1 6 5 0,2 0 0 15,4 4 1-15,4-4 2 16,3 0-1-16,7-5-1 15,0-4 1-15,13-5 7 16,-6-7-6-16,10-5-1 16,7-6 0-16,-7-3 4 0,-3-3-4 15,-4-11-3-15,4-4 2 16,-4 1 8-16,-6-4-6 16,-5 1-4-16,-2 2 2 0,-4 1 0 15,0 5 0-15,0 0-3 16,0 4 2-16,0 2-2 15,-4 6 2-15,-2 3-2 32,2 3 2-32,-3 3-5 0,-7 6 5 15,14 5 0-15,-3 7 1 16,6-1 5-16,-3 0-4 16,14-2-3-16,-7 2 2 15,-3-5 3-15,6 3-3 16,4-7-22-16,-4-2 17 15,0-3-110-15,1 0 90 16,-1-4-221-16,4-2 189 16,-4-6-96-1</inkml:trace>
          <inkml:trace contextRef="#ctx0" brushRef="#br0" timeOffset="11885.3012">7489 79 328 0,'-21'-26'148'0,"7"20"-117"0,11-6-39 0,3 9 75 32,14-3-37-32,-1 3-18 15,8 3-6-15,0 3-4 16,3 3 0-16,3 3-1 0,5 3-3 16,-1 2 1-16,-4 4 4 15,-10 14-3-15,-3 1 12 16,-7-1-10-16,-10-3 19 15,-8 0-16-15,-6-2 4 16,3-1-7-16,-3-8-4 16,0-1 2-16,3-5-76 15,0-3 60-15,7-6-247 16,7-6 204-16,0-6-115 16</inkml:trace>
          <inkml:trace contextRef="#ctx0" brushRef="#br0" timeOffset="11600.0541">7513 0 316 0,'-4'-3'141'16,"4"3"-111"-16,0 6-38 0,0 0 64 0,-6 6-46 15,6 5 28-15,-4 10-28 16,-3 17 20-16,7 2-23 16,-3 1 19-16,-8 12-19 0,8-3 4 0,-4-4-7 15,7-2 0-15,0-3-3 16,0 3-6-16,0-3 4 15,0-6-104-15,0-12 83 16,7-8-307 0,7-30 202-1</inkml:trace>
        </inkml:traceGroup>
        <inkml:traceGroup>
          <inkml:annotationXML>
            <emma:emma xmlns:emma="http://www.w3.org/2003/04/emma" version="1.0">
              <emma:interpretation id="{5A366768-1EC1-4FB0-8DB5-872C6ADD9F68}" emma:medium="tactile" emma:mode="ink">
                <msink:context xmlns:msink="http://schemas.microsoft.com/ink/2010/main" type="inkWord" rotatedBoundingBox="26078,14137 26599,14129 26601,14197 26080,14205"/>
              </emma:interpretation>
              <emma:one-of disjunction-type="recognition" id="oneOf5">
                <emma:interpretation id="interp5" emma:lang="" emma:confidence="0">
                  <emma:literal>_</emma:literal>
                </emma:interpretation>
                <emma:interpretation id="interp6" emma:lang="" emma:confidence="0">
                  <emma:literal>-</emma:literal>
                </emma:interpretation>
                <emma:interpretation id="interp7" emma:lang="" emma:confidence="0">
                  <emma:literal>~</emma:literal>
                </emma:interpretation>
                <emma:interpretation id="interp8" emma:lang="" emma:confidence="0">
                  <emma:literal>•</emma:literal>
                </emma:interpretation>
                <emma:interpretation id="interp9" emma:lang="" emma:confidence="0">
                  <emma:literal>.</emma:literal>
                </emma:interpretation>
              </emma:one-of>
            </emma:emma>
          </inkml:annotationXML>
          <inkml:trace contextRef="#ctx0" brushRef="#br0" timeOffset="15340.9493">8440-67 156 0,'-10'3'72'0,"7"-3"-57"0,-4 0-19 0,7 0 90 16,-4 0-69-16,4 0 59 15,0 0-56-15,0 0 39 16,0 0-43-16,0 0 33 0,0 0 6 16,0 0-40-1,0 5 16 1,7-5-12-16,0 0-13 0,10 0 11 16,1 0-13-16,6 0 6 15,0-5-7-15,7-1 1 16,-4 3-3-16,-2-3 5 15,2 3-5-15,4-3 17 16,-10 3-14-16,13-3 10 31,-10 0-11-31,-3 3-1 16,-4 1 4-16,1-1-5 0,-5 0-3 16,-2 3 2-16,-8 0 0 15,8 0 0-15,-8 0 0 16,4-3 0-16,-7 3-12 15,0 0 10-15,0 0-131 16,3 0 104-16,4 0-390 16</inkml:trace>
        </inkml:traceGroup>
        <inkml:traceGroup>
          <inkml:annotationXML>
            <emma:emma xmlns:emma="http://www.w3.org/2003/04/emma" version="1.0">
              <emma:interpretation id="{387D7481-0D00-425F-9AD3-D5193D44FB64}" emma:medium="tactile" emma:mode="ink">
                <msink:context xmlns:msink="http://schemas.microsoft.com/ink/2010/main" type="inkWord" rotatedBoundingBox="26132,13899 26916,13887 26927,14640 26143,14652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13102.2438">8471 9 296 0,'-6'-12'134'0,"6"9"-105"0,6 0-37 0,1 3 45 15,4-3-31-15,6 0-5 16,10 3 0-16,-2 0-119 16,6 0 93-16,7 0-219 0</inkml:trace>
          <inkml:trace contextRef="#ctx0" brushRef="#br0" timeOffset="12948.8738">8606-270 304 0,'-14'-29'134'0,"18"26"-105"0,-4 3-37 15,0 0 87 1,0 0-64-16,0 0 37 16,6 21-19-1,-2 8-23-15,-4 9 24 0,0 6-26 16,0 3 21-16,0 3-22 16,0 0-3-16,-4 5-2 15,-2-2-2-15,6-6 0 0,0-3-23 16,0-9 18-16,-4-6-152 15,4-5 123-15,4-4-322 16</inkml:trace>
          <inkml:trace contextRef="#ctx0" brushRef="#br0" timeOffset="13484.8925">8840-18 284 0,'-3'3'128'0,"-4"3"-101"0,4 9-34 0,-1-3 76 16,-6 5-56-16,3 7 41 16,0 5-40-16,0 6-5 0,14 0-5 15,0-2 8-15,0-4-10 0,-4-3 8 16,11-8-7-16,-4 0 4 16,1-13-6-16,2-5 6 15,8-5-6-15,-7-16 0 16,7-5 0-16,-8-4-4 15,8-2 2-15,-7 0 4 16,0 2-3-16,-4 7 3 16,4 2-2-16,-4 4-6 15,1 5 4-15,-5 9-3 16,-2 9 17 0,-4 6-10-16,0 5 29 15,0 4-24-15,3 11-4 16,4 0-1-16,-3-2-9 15,-4-4 5-15,13 1-28 16,-2-10 23-16,-1-2-172 16,4-3 139-16,7-7-263 15</inkml:trace>
        </inkml:traceGroup>
        <inkml:traceGroup>
          <inkml:annotationXML>
            <emma:emma xmlns:emma="http://www.w3.org/2003/04/emma" version="1.0">
              <emma:interpretation id="{6DF71433-4DBA-4429-82C3-BD686935AF31}" emma:medium="tactile" emma:mode="ink">
                <msink:context xmlns:msink="http://schemas.microsoft.com/ink/2010/main" type="inkWord" rotatedBoundingBox="27078,14205 27799,14194 27806,14656 27085,14667"/>
              </emma:interpretation>
              <emma:one-of disjunction-type="recognition" id="oneOf7">
                <emma:interpretation id="interp11" emma:lang="" emma:confidence="1">
                  <emma:literal>re</emma:literal>
                </emma:interpretation>
                <emma:interpretation id="interp12" emma:lang="" emma:confidence="0">
                  <emma:literal>rl</emma:literal>
                </emma:interpretation>
                <emma:interpretation id="interp13" emma:lang="" emma:confidence="0">
                  <emma:literal>r,</emma:literal>
                </emma:interpretation>
                <emma:interpretation id="interp14" emma:lang="" emma:confidence="0">
                  <emma:literal>ra</emma:literal>
                </emma:interpretation>
                <emma:interpretation id="interp15" emma:lang="" emma:confidence="0">
                  <emma:literal>rc</emma:literal>
                </emma:interpretation>
              </emma:one-of>
            </emma:emma>
          </inkml:annotationXML>
          <inkml:trace contextRef="#ctx0" brushRef="#br0" timeOffset="13823.7854">9271 3 296 0,'-20'-6'134'0,"20"12"-105"0,-4 3-37 16,4 0 78-16,0 5-57 16,0 7 41-16,0 2-40 15,0 9-5 1,4-2-5-16,-4 2 2 0,7-6-5 16,-7-2 11-16,0-4-9 15,0-5 4-15,0-6-5 16,-7-6-1-16,7-3 0 15,0-3-4-15,0-24-6 16,0-5 7-16,0-3 3 16,10 0-1-16,0 3 0 15,4 5 1-15,0 4 15 16,3-1-12-16,-3 4 7 16,0 5-8-16,0 0-8 0,-4 7 5 15,4 2-60-15,3 0 47 16,-3 12-177-16,-1 0 147 15,-2 5-205 1</inkml:trace>
          <inkml:trace contextRef="#ctx0" brushRef="#br0" timeOffset="14233.5991">9564 106 264 0,'14'5'121'0,"-7"-2"-95"0,17-3-33 0,-20 0 87 15,9-3-64-15,-2 1 48 16,3-4-48-16,6 0 3 15,-6-3-13-15,0-3 15 0,3-2-16 16,-7-1 18-16,-3-3-18 16,4-5-5-16,-11 2 1 15,0 4 4-15,0 2-4 16,-14 3 0-16,4 7 0 0,-11 5 1 16,-3 8-1-16,0 1 11 15,-1 6-10-15,1 2 11 16,0 7-10-16,4 2 24 15,6 1-21-15,10 14 20 0,4-3-19 16,4-3 10-16,6-6-12 16,4-2-1-16,3-4-2 31,0 1 7-31,7-13-7 0,8-2 2 16,-5-6-3-16,-3-3-3 15,11-3 1-15,-11 0-22 16,-3 0 18-16,-1 0-43 15,-6-3 37-15,-4 1-93 16,1-1 80-16,-8 3-262 16,-3 0 221-16</inkml:trace>
        </inkml:traceGroup>
      </inkml:traceGroup>
    </inkml:traceGroup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5:25.937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6BFFE873-16EE-44E3-842D-3359FDE2AE52}" emma:medium="tactile" emma:mode="ink">
          <msink:context xmlns:msink="http://schemas.microsoft.com/ink/2010/main" type="writingRegion" rotatedBoundingBox="1535,16546 4209,16390 4264,17334 1590,17490"/>
        </emma:interpretation>
      </emma:emma>
    </inkml:annotationXML>
    <inkml:traceGroup>
      <inkml:annotationXML>
        <emma:emma xmlns:emma="http://www.w3.org/2003/04/emma" version="1.0">
          <emma:interpretation id="{0A52F7B8-460E-44D0-AD93-4B8480461CD6}" emma:medium="tactile" emma:mode="ink">
            <msink:context xmlns:msink="http://schemas.microsoft.com/ink/2010/main" type="paragraph" rotatedBoundingBox="1535,16546 4209,16390 4264,17334 1590,174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03912EA-A4FF-4E2E-B13B-DCF37F0FEFA8}" emma:medium="tactile" emma:mode="ink">
              <msink:context xmlns:msink="http://schemas.microsoft.com/ink/2010/main" type="line" rotatedBoundingBox="1535,16546 4209,16390 4264,17334 1590,17490"/>
            </emma:interpretation>
          </emma:emma>
        </inkml:annotationXML>
        <inkml:traceGroup>
          <inkml:annotationXML>
            <emma:emma xmlns:emma="http://www.w3.org/2003/04/emma" version="1.0">
              <emma:interpretation id="{B6136126-E30C-443F-BBD8-1FAEBAFD905E}" emma:medium="tactile" emma:mode="ink">
                <msink:context xmlns:msink="http://schemas.microsoft.com/ink/2010/main" type="inkWord" rotatedBoundingBox="1535,16546 1914,16524 1961,17332 1582,1735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14 51 136 0,'-9'-22'62'0,"5"11"-49"0,4 0-16 16,0 7 77-16,0 0-59 16,0 4 31-16,0 0-33 15,4 4-8-15,5 3-2 16,-5 12-1-16,0 3-1 0,0 8 11 15,-4 3-10-15,0 8 22 16,0 10-18 0,0 5 0-16,-4 14-4 15,4-3 12-15,-4-12-10 16,4 1 0-16,-4-1-2 16,-1-11 1-16,1 1-2 15,4-4-12-15,0-12 9 16,0-7-218-1,0-3 172 1</inkml:trace>
          <inkml:trace contextRef="#ctx0" brushRef="#br0" timeOffset="-325.1405">68 669 180 0,'-9'-15'82'0,"9"11"-65"0,-4 0-21 0,4 1 79 0,-4-5-60 16,0-3 45-1,0-4-44-15,-5-3 19 0,1-8-25 16,0 0 16-16,-5 4-19 0,-3 4 13 16,-1 3-15-16,-4 4 0 15,0 3-3-15,-4 5-2 16,1 3 1-1,-6 7-1-15,5 8 0 16,-4 3 0-16,4 1 0 16,5 3-9-16,-1 4 7 15,4 3 1-15,5 1 1 16,3 3-3-16,5 4 2 16,8-11-2-16,5-4 2 15,3-3 6-15,9-4-4 0,4-1 9 0,-4-3-8 16,4-3 2-16,0-4-3 15,0-4 2-15,0 0-2 16,-1-8-37-16,-3 1 28 16,0-8-128-16,-4 0 105 15,-5 0-209 1</inkml:trace>
        </inkml:traceGroup>
        <inkml:traceGroup>
          <inkml:annotationXML>
            <emma:emma xmlns:emma="http://www.w3.org/2003/04/emma" version="1.0">
              <emma:interpretation id="{8E564A34-1609-445F-B985-5F00D87FF007}" emma:medium="tactile" emma:mode="ink">
                <msink:context xmlns:msink="http://schemas.microsoft.com/ink/2010/main" type="inkWord" rotatedBoundingBox="2049,16817 4193,16547 4292,17328 2147,17599"/>
              </emma:interpretation>
              <emma:one-of disjunction-type="recognition" id="oneOf1">
                <emma:interpretation id="interp1" emma:lang="" emma:confidence="0">
                  <emma:literal>u I</emma:literal>
                </emma:interpretation>
                <emma:interpretation id="interp2" emma:lang="" emma:confidence="0">
                  <emma:literal>uel</emma:literal>
                </emma:interpretation>
                <emma:interpretation id="interp3" emma:lang="" emma:confidence="0">
                  <emma:literal>u r</emma:literal>
                </emma:interpretation>
                <emma:interpretation id="interp4" emma:lang="" emma:confidence="0">
                  <emma:literal>um I</emma:literal>
                </emma:interpretation>
                <emma:interpretation id="interp5" emma:lang="" emma:confidence="0">
                  <emma:literal>us I</emma:literal>
                </emma:interpretation>
              </emma:one-of>
            </emma:emma>
          </inkml:annotationXML>
          <inkml:trace contextRef="#ctx0" brushRef="#br0" timeOffset="437.8533">218 421 136 0,'-5'-8'62'0,"5"12"-49"0,-4 0-16 0,4 3 57 0,0 8-43 16,0-4 24-16,0 15-25 15,-8 4 5-15,8 3-11 16,0-3 15-16,4 6-15 0,0 9 7 16,5-4-8-16,-1-12 9 15,0-7-9-15,0 4 18 32,5-7-16-32,4-8 32 0,-1-4-29 15,1-11 14-15,4-7-16 16,4-7 5-16,-5-4-8 15,1-4 1-15,0-4-3 16,-4-10 2-16,-5-9-2 16,1 13 2-16,-5 6-2 0,-4 4-1 15,0 8 1-15,-4 3-1 16,0 4 0-16,-4 37-9 16,0-1 7-16,0 5 1 15,0 0 1-15,4-5 0 16,-5 12 0-16,5 4 0 15,0-11 8-15,9-4-6 32,-5-4-1-32,4-4 0 0,1-3-80 15,3-4 62-15,1-3-153 16,3-16 130-16,1-7-103 16</inkml:trace>
          <inkml:trace contextRef="#ctx0" brushRef="#br0" timeOffset="822.0314">663 591 184 0,'0'7'85'0,"4"1"-67"0,0-5-23 15,-4-3 58-15,8 0-43 16,1 8 36-16,3-4-34 16,1-4 13-16,3 0-18 15,5-4-1-15,4-4-4 0,-4 1 4 0,-5-4-5 0,1-7 9 16,0-5-8-16,-9 1 2 0,-4 0-3 15,-4 0-3-15,-4 0 1 16,-8 3-2-16,-5 8 2 16,-4 7 4-16,-4 12-3 15,-8 18 3-15,4-1-2 32,4 9-1-32,0-1 1 0,8 0 1 15,5 8-1-15,3 0 11 16,9-8-10-16,5-7 8 15,7 3-7-15,5-6 6 16,3-5-6-16,5-3 4 16,5-4-6-16,3-4 3 15,-4-3-3-15,4-4-96 0,-4-7 75 16,0-1-262 0</inkml:trace>
          <inkml:trace contextRef="#ctx0" brushRef="#br0" timeOffset="1425.4557">2310 40 192 0,'-8'-11'85'0,"8"3"-67"0,0 16-23 0,0-8 61 15,0 4-45-15,-4-1 21 16,0 5-23-16,-1 10-2 16,1 12-5-16,0 3 15 0,-4 15-13 15,-1 8 10-15,1 18-11 0,4-4 7 16,-4-7-7-16,3 3 6 16,5-3-6-16,0-7 12 15,5-8-11-15,3-11 3 16,0-4-5-16,5-7 8 15,3-8-8-15,5-3-4 32,0-8 2-32,-4-3-84 0,-1-11 66 15,-3-12-263 1</inkml:trace>
        </inkml:traceGroup>
      </inkml:traceGroup>
    </inkml:traceGroup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5:27.563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17 56 248 0,'-20'-11'111'0,"20"14"-87"0,0-3-30 0,0 0 52 0,8 0-38 16,4-3 26-16,1-1-25 16,12 0-5-1,0 1-2-15,0-1 3 0,4 0-4 0,4 1-22 16,1-1 16-16,7-3-141 15,5-1 114-15,4 1-162 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5:27.863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190-5 212 0,'-21'0'98'15,"13"4"-77"-15,-13 7-26 0,9 0 64 16,-5 4-48-16,-4 7 36 0,-4 12-35 15,0 10-1-15,5-3-7 16,7 7 6-16,5-11-8 0,8-4 2 16,8 4-3-16,5-4 11 15,7-7-10 1,1-7 11-16,0-16-10 16,4-3 10-16,-4-3-10 15,4-8 21-15,-5-1-18 16,-11-10 14-16,-5 4-15 15,-4-16 11-15,-4-2-11 16,0 6-6-16,-5 0 1 16,1 4-20-16,0 1 16 0,-1-1-203 15,1 11 161-15,0-4-182 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5:35.990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304 100 176 0,'17'-41'82'0,"-13"30"-65"0,-4-4-21 0,0 8 79 0,0-1-60 15,-8 1 59-15,-9-1-55 16,-4 5 12-16,0 3-21 15,-4 3-1-15,0 5-7 0,-4 3 10 0,0 4-9 16,-4-1 4-16,0 16-5 16,3 0 2-16,6 7-3 15,7-8-1-15,9 5 1 16,3-5-4-16,14-3 2 16,3 7 4-16,5-3-3 31,4-12 0-31,-1 1 1 0,5-1-1 15,0-7 0-15,-4-11-42 16,0-3 33-16,4-8-87 16,-4-4 74-16,-5-4-195 15,9-3 166 1,-4-7-14-16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5:36.249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25 74 260 0,'-25'-26'115'0,"25"11"-91"0,0 8-30 0,4-1 27 16,0 1-18-16,0 0 24 31,5 3-7-31,-1 8-13 0,0 3-6 0,1 8-1 16,-5 18 11-16,0 4-9 15,-4 7 14-15,0 12-12 0,0 3-2 16,0 15-1-16,0-7 1 15,4-8-1-15,-4-4 2 16,0-3-2-16,4-4-15 16,0 4 12-16,1-8-157 15,3-11 124-15,4-18-175 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6-09-29T20:32:53.743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426 3 130,'0'0'117,"30"-4"6,-30 4 1,24 13-47,-24-13-14,0 0-11,0 0-9,-4 18-18,-18-14-7,-3-2-10,-9-4 0,-6 2 2,-7-4-12,-5 0 3,-2 2-15,0-6-9,11 14-30,-10-8-74,26 10-4,2-4-2,25-4 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5:36.422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0 56 288 0,'9'-19'131'0,"11"8"-103"0,-3 4-35 0,0 3 15 16,-1 0-8-16,1 1 5 16,0-1-4-16,-1 0-3 15,5 4 2-15,-4 4-104 0,-5 0 82 16,1 3-203-1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5:36.570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13 0 216 0,'-16'37'98'0,"20"-15"-77"0,-8 0-26 0,8-15 11 15,-4 12-6-15,0-4 2 16,4 0-1-16,0 7-3 15,0-7 1-15,5-4-187 0,7 7 148 16,1-14-32-16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5:36.870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287 95 236 0,'-25'-33'105'0,"21"14"-83"0,-21-14-28 16,17 26 49-16,-5 3-35 15,-3 11 33-15,-1 1-30 16,0 10-3-16,1 1-5 16,-5 7 3-16,4 3-5 0,1 12 17 0,3 7-14 15,1 0 7-15,3 8-8 16,1-1 1-16,4 15-3 15,0 4-1 1,-1-7 1-16,1-4 4 0,0 0-4 0,0-1-5 31,-4-6 3-31,-1-8-112 0,1-11 89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5:37.039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-3 85 272 0,'-4'-15'121'0,"12"7"-95"0,5-3-33 0,-1 11 15 0,5-3-8 16,4-5 0-16,4 1 0 16,8-4 0-16,4 3 0 15,5 1-87-15,16 0 68 16,-4 3-198-1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5:37.302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254 71 272 0,'-21'-30'125'0,"0"16"-99"0,5 2-33 0,3 1 23 15,1 8-14 1,-5 3 38-16,5 0-31 15,-1 3 2-15,-4 12-7 16,5 4-3-16,0 3 0 0,-1 7 15 16,5 16-12-16,-1-1 21 15,5 12-19-15,0 3-3 16,0 15-1-16,4 0-2 16,0-4 0-16,-4-11 2 0,0 8-1 0,-5-8-9 15,1-4 6-15,0-18-128 16,-1 0 102-16,1-18-242 15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5:37.455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0 88 244 0,'9'-26'111'0,"7"15"-87"0,13-4-30 0,-8 8 10 16,8-1-5-16,5 1 4 15,-1 3-3-15,4 0-53 16,-3 1 42 0,-1-1-207-16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5:37.805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0 182 260 0,'8'29'115'0,"9"-29"-91"0,8 8-30 16,-8-8 38-16,3 0-27 0,5-12 35 16,0-2-30-16,4 3-5 15,9-4-2-15,-9-4-1 0,-8 1-1 16,-5-4-15-16,-11-1 12 16,-14 1-9-16,-3-4 8 0,-5 12-1 31,-4-1 3-31,0 7 15 0,-8 8-11 15,4 8 10-15,0 7-10 16,5 7 21-16,-1 4-18 16,8 18 17-16,5-3-18 15,4 7 4-15,4-8-7 16,8-3-1-16,9-7 0 16,4 3-4-16,4 1 2 0,0-5-24 15,12-14 19-15,5-8-118 16,-9-7 96-16,0-3-230 15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5:38.128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-1 42 280 0,'-4'-4'128'0,"4"8"-101"0,4 3-34 16,0 8 40-16,-4 0-28 15,0 3 44-15,4 8-38 16,0 11 4-16,0 0-10 16,1 0-4-16,-1-3 0 0,-4-1 1 0,0-11-1 15,0 4 2-15,0-8-2 16,-4-3 2-16,4-7-2 16,0-8 2-16,0-8-2 0,0-7 11 15,4-11-10-15,0-14 0 16,8-5-1-1,1-6-1-15,8 14 0 16,-1-4-12-16,1 8 10 0,0 7-8 16,0 4 7-16,0 3-93 15,-1 4 75-15,1 4-253 16,0 8 211 0,-4 6-2-16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5:38.427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1 123 228 0,'4'14'105'0,"5"-10"-83"0,24 7-28 16,-12-7 41-16,0-1-29 15,-1-6 48-15,1-1-41 16,4-3 8-16,-4-4-14 16,0-4-3-16,-5-4-2 0,-3 1 4 0,-5-1-5 15,-8 1 0-15,-4-1 0 16,-8 8 4-16,-5 0-4 15,-8 7 9-15,-4 8-8 0,0 7 13 16,0 8-11-16,4 7 26 16,4-4-23-16,4 19 2 31,5 3-6-31,7-3 1 0,5-4-3 16,5 0-1-16,7-4 1 15,9-4-43-15,0-3 33 16,4-7-132-16,0-8 109 15,0-4-222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5:38.828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52 11 336 0,'-4'-15'151'0,"4"15"-119"0,0 4-41 15,0 3 21-15,0 5-11 16,0 2 30-1,0 12-24-15,0 19 6 0,0-5-9 16,0 1 0-16,0 0-3 0,-8-1-1 16,-1-3 1-16,1-3-1 15,4-9 0-15,-4-2 8 16,3-12-6-16,1-8-1 0,0-6 0 16,4-8-15-16,0-15 11 15,13-19-5 1,7-3 6-16,1-3-13 0,0 2 12 15,4 9-5-15,0 3 6 16,8 11 1-16,-4 7 1 16,0 8-3-16,-4 11 2 15,0 11 23-15,-4 8-17 16,0 11 12-16,-9 10-12 16,5-3-3-16,-9 0-1 0,-3 0-1 15,-1-4 0-15,-4-3-17 16,0-12 13-16,0 1-127 15,0-4 102-15,8-8-252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</inkml:channelProperties>
      </inkml:inkSource>
      <inkml:timestamp xml:id="ts0" timeString="2016-09-29T20:32:53.744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45 29 232,'22'-13'123,"-22"13"-1,0 0 4,0 0-72,0 0-25,-16-18-3,16 18-7,0 0-4,-11 18-2,11-18 0,11 35 2,5-12-3,2 4-2,-2 1-1,-2-1-2,1-2-1,-10-2-6,-5 1-11,-16-11-31,2 7-95,-19-5 2,1 5-8,-8-7-1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5:39.067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-4-1 244 0,'0'-11'111'0,"4"15"-87"0,1 3-30 16,-1 8 66-16,-4 7-49 16,0 4 64-16,0 11-57 0,0 11 17 15,0 4-25-15,0 7-3 16,8 1-5-16,0 6-4 0,1 4 1 16,-5-7 4-16,0-7-3 15,0-5-47-15,-4-10 37 16,0-8-207-1,4-7 169-15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5:39.360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-2 163 376 0,'-5'-23'171'0,"14"5"-135"0,7 7-46 0,-3 3 21 15,4 5-11-15,-1-5 2 16,17 1-1-16,1-1-1 16,3 1 1-16,1 3-63 0,-1-3 49 0,-4 3-91 15,-4-7 79-15,-4 7-145 16,-4 1 129 0,-4-8-65-16,0 11 77 15,-5-4 201-15,0 0-138 0,1 1 127 16,-1-1-119-16,-3-4 19 15,3 5-42-15,5 3-5 0,-5 0-9 16,9 0-12-16,-4 0 5 16,-1 0-164-16,-3 11 130 31,-1-7-195-31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5:39.553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-2 0 296 0,'0'11'134'0,"0"-3"-105"0,4 10-37 0,-4-7 36 15,0 0-24-15,5 4 44 16,-5 4-37-16,4-1-2 0,-4 1-5 16,0-1-15-16,0 8 9 0,0 4-64 15,0-1 51-15,0-7-209 47,8 1 78-47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5:40.391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380 407 304 0,'-24'-26'138'0,"24"-3"-109"0,-25 14-37 15,16 11 61-15,-3-3-43 16,-5 3 38-16,-4 0-35 16,-4 4-2-16,-4 4-7 0,0 11 0 0,0 11-3 15,0 0 22-15,-9 7-18 16,9 4 1-16,4 4-4 15,5-1 1-15,7 8-2 16,5-3-1-16,12-8 1 0,8 0-1 16,5-8 0-16,4-10 2 31,0-8-1-31,4-7-17 16,0-23 12-16,-1 1-7 15,1-8 8-15,0-4-3 0,-4-3 4 16,-4-4-2-16,-1 0 3 15,5 4 1-15,-12 3 0 16,7 8 0-16,-12 3 0 16,1 12 5-16,-5 7-4 0,0 4 9 15,-5 7-8-15,1 7 13 16,4 4-11-16,0 4-2 16,4 4-1-16,1 3 1 15,7 4-1-15,9-7-1 16,0 3 1-16,-1-11 4 15,1-7-4 1,0-4 3-16,4-18-3 0,0-12-1 16,0 1 1-16,-4-19-4 0,8 0 2 15,4-15 1-15,-4-15 0 16,-4 1 0-16,-4-8 0 16,-4 15 0-16,-5-19 0 15,-4 15-3 1,-3 8 2-16,-1 14 1 15,-4 8 0-15,0 7 11 16,-4 7-9-16,-9 12 0 16,5 11-1-16,-13 14 4 0,0 12-4 15,0 10 0-15,1 8 0 16,-1 8 18-16,4 7-15 16,1 7 13-16,7-3-12 0,5 7 19 15,8 0-18-15,9-4 5 16,8-11-7-16,8-7 3 15,0-8-6-15,4-11 0 16,4-7 0-16,1-7-18 16,4-8 13-16,3-7-57 15,1-16 47 1,-4 5-131-16,-5-15 111 16,-4 0-313-1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5:43.008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413 86 236 0,'0'0'105'0,"0"0"-83"0,0-4-28 0,0-3 97 0,0 3-73 16,-4-7 38-16,0 3-40 15,0 1 13-15,-4-4-21 31,-5 0 9-31,-8 3-12 0,0 1-1 0,1 3-2 0,-1 1-2 16,-4 3 1-16,0 3-1 16,4 5 0-16,0-1 0 15,5 4 0-15,-1 0-6 16,5 4 5-16,3 4-3 16,5-8 3-16,4 7-2 15,4 4 2-15,5 1 1 0,-1-1 0 16,4 0 2-16,1 0-1 15,3 0-3-15,1 0 1 16,-4 4 4-16,-1-3-3 16,1-1 0-16,-5 0 1 15,-4 0 7-15,-4 0-6 16,-8-3 19 0,-1-1-17-16,-3 4 8 15,-5-3-9-15,-4 3 18 16,-8-11-17-16,0-11 5 15,0-3-7-15,4-5 5 16,0 8-6-16,4-7-3 0,1-4 2 16,3 7-17-16,4-7 13 15,9-4-127-15,4 0 102 0,13-3-317 16,12-1 267 0,4 1 29-16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5:43.424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21 8 244 0,'0'-11'108'0,"0"11"-85"0,0 0-29 0,0 0 18 0,0 3-11 16,-4 8 70-16,0 8-55 16,-1 7 19-16,1 7-25 15,0 0-1-15,4 1-6 0,4 3-2 0,5 0 0 31,3 0 1-31,5-4-1 0,-1-7 5 16,9-8-5-16,-4-7 9 16,4-11-8-16,8-3 10 0,-4-12-9 15,1-4 7-15,-5-3-7 16,-5-7 4-16,1-5-6 16,-4-3 0-16,-5 4 0 15,-3 3 1-15,-1 8-1 0,-4 4-1 16,-4 14-5-1,0 4 4-15,0 15-3 16,-4 7 3-16,0 0 6 16,0 8-4-16,4-1 0 15,0 5 0-15,0-5 1 32,8-3-1-32,0-4-23 0,5-3 17 15,-1-4-174-15,5-12 139 16,8-3-198-1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5:43.747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-1 40 296 0,'4'-22'131'0,"1"18"-103"0,-1 8-35 16,0 0 34-16,0 7-23 15,0 4 33-15,0 3-29 0,-4 12 0 16,0 7-5-16,0-4 6 0,-4 0-7 15,0 1-4-15,0-1 2 32,0-7 5-32,0-4-4 0,4-7 9 15,0-8-8-15,0-11-1 0,0-3 0 16,0-8-4-16,0-18 2 16,0-4 6-16,4-4-4 15,4 4-3-15,5 4 2 16,-1-8 3-1,5 4-3-15,4 11-11 0,-1 8 9 16,1 14 0-16,4 1 2 16,8 6-12-16,1 1 10 15,-1 3-173-15,4-3 137 16,1 0-186-16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5:44.055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411 112 232 0,'-12'-55'105'0,"4"40"-83"0,-5-11-28 0,5 19 60 15,-9-1-44-15,-4 8 50 32,-4 0-45-32,0 8-7 0,0 3-4 15,5 0-4-15,3 19 0 0,-4-5 19 16,5 9-15-16,-1 6 5 15,4 12-7-15,5 15 10 16,0 3-9-16,4 0 2 16,-1 4-4-16,1-3-1 15,0-1 1-15,0-4 7 0,-8-6-6 16,-5-1 7-16,4-8-6 16,1-6-78-16,-1-12 60 15,-3-18-254 1,-1-11 209-16,1-12-50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5:44.194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0 68 296 0,'16'-18'134'0,"9"10"-105"0,0-3-37 16,-12 7 14-16,3 1-7 15,9-5 4-15,4 5-3 31,17-1-5-31,0 0 4 0,0 4-70 0,3-4 56 0,6 1-239 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9-29T20:35:44.617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219 11 276 0,'-8'-7'125'0,"-1"3"-99"0,1 4-33 0,0 0 37 16,-5 7-25-16,-8 8 34 15,-4 11-29-15,0 0 15 16,-4 3-19-16,4 5 0 0,5 10-4 16,3 0 1-16,9-3-2 0,3 0 2 15,10-8-2-15,7-3 2 32,1-4-2-32,7-4 5 15,1-7-5-15,4-8 9 0,0-7-8 16,0-7 5-16,0-16-6 15,-4-2 0-15,0-5 0 16,-1-3 1-16,-3-1-1 16,-4 1-3-16,-5-4 1 15,0 8 1-15,-4 6 0 0,1 5-6 16,-1 10 5-16,-4 8-3 31,0 8 3-31,0 3 4 16,0 7-3-16,4 5 0 0,8-1 1 15,-3 11-10-15,-1 0 7 16,9 1 10-16,-5-5-7 16,1-3-25-16,-1 0 19 15,5-8-211-15,3-3 168 16,1-4-145-16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1BE0A-5DE4-456D-BF9E-43AD48E16EBB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9E065-879B-4123-81B1-865D7E2AF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3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518C-4841-4BD6-87CA-21ECFFF4E8A8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72AA-3DAA-4CBD-956F-5F719C75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1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518C-4841-4BD6-87CA-21ECFFF4E8A8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72AA-3DAA-4CBD-956F-5F719C75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7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518C-4841-4BD6-87CA-21ECFFF4E8A8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72AA-3DAA-4CBD-956F-5F719C75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5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518C-4841-4BD6-87CA-21ECFFF4E8A8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72AA-3DAA-4CBD-956F-5F719C75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518C-4841-4BD6-87CA-21ECFFF4E8A8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72AA-3DAA-4CBD-956F-5F719C75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2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518C-4841-4BD6-87CA-21ECFFF4E8A8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72AA-3DAA-4CBD-956F-5F719C75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1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518C-4841-4BD6-87CA-21ECFFF4E8A8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72AA-3DAA-4CBD-956F-5F719C75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2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518C-4841-4BD6-87CA-21ECFFF4E8A8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72AA-3DAA-4CBD-956F-5F719C75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518C-4841-4BD6-87CA-21ECFFF4E8A8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72AA-3DAA-4CBD-956F-5F719C75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1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518C-4841-4BD6-87CA-21ECFFF4E8A8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72AA-3DAA-4CBD-956F-5F719C75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7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518C-4841-4BD6-87CA-21ECFFF4E8A8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72AA-3DAA-4CBD-956F-5F719C75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3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8518C-4841-4BD6-87CA-21ECFFF4E8A8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E72AA-3DAA-4CBD-956F-5F719C75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1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emf"/><Relationship Id="rId21" Type="http://schemas.openxmlformats.org/officeDocument/2006/relationships/image" Target="../media/image11.emf"/><Relationship Id="rId42" Type="http://schemas.openxmlformats.org/officeDocument/2006/relationships/customXml" Target="../ink/ink21.xml"/><Relationship Id="rId63" Type="http://schemas.openxmlformats.org/officeDocument/2006/relationships/image" Target="../media/image32.emf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80.emf"/><Relationship Id="rId170" Type="http://schemas.openxmlformats.org/officeDocument/2006/relationships/customXml" Target="../ink/ink85.xml"/><Relationship Id="rId191" Type="http://schemas.openxmlformats.org/officeDocument/2006/relationships/image" Target="../media/image96.emf"/><Relationship Id="rId205" Type="http://schemas.openxmlformats.org/officeDocument/2006/relationships/image" Target="../media/image103.emf"/><Relationship Id="rId226" Type="http://schemas.openxmlformats.org/officeDocument/2006/relationships/customXml" Target="../ink/ink113.xml"/><Relationship Id="rId107" Type="http://schemas.openxmlformats.org/officeDocument/2006/relationships/image" Target="../media/image54.emf"/><Relationship Id="rId11" Type="http://schemas.openxmlformats.org/officeDocument/2006/relationships/image" Target="../media/image6.emf"/><Relationship Id="rId32" Type="http://schemas.openxmlformats.org/officeDocument/2006/relationships/customXml" Target="../ink/ink16.xml"/><Relationship Id="rId53" Type="http://schemas.openxmlformats.org/officeDocument/2006/relationships/image" Target="../media/image27.emf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5.emf"/><Relationship Id="rId5" Type="http://schemas.openxmlformats.org/officeDocument/2006/relationships/image" Target="../media/image3.emf"/><Relationship Id="rId95" Type="http://schemas.openxmlformats.org/officeDocument/2006/relationships/image" Target="../media/image48.emf"/><Relationship Id="rId160" Type="http://schemas.openxmlformats.org/officeDocument/2006/relationships/customXml" Target="../ink/ink80.xml"/><Relationship Id="rId181" Type="http://schemas.openxmlformats.org/officeDocument/2006/relationships/image" Target="../media/image91.emf"/><Relationship Id="rId216" Type="http://schemas.openxmlformats.org/officeDocument/2006/relationships/customXml" Target="../ink/ink108.xml"/><Relationship Id="rId22" Type="http://schemas.openxmlformats.org/officeDocument/2006/relationships/customXml" Target="../ink/ink11.xml"/><Relationship Id="rId27" Type="http://schemas.openxmlformats.org/officeDocument/2006/relationships/image" Target="../media/image14.emf"/><Relationship Id="rId43" Type="http://schemas.openxmlformats.org/officeDocument/2006/relationships/image" Target="../media/image22.emf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5.emf"/><Relationship Id="rId113" Type="http://schemas.openxmlformats.org/officeDocument/2006/relationships/image" Target="../media/image57.emf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70.emf"/><Relationship Id="rId80" Type="http://schemas.openxmlformats.org/officeDocument/2006/relationships/customXml" Target="../ink/ink40.xml"/><Relationship Id="rId85" Type="http://schemas.openxmlformats.org/officeDocument/2006/relationships/image" Target="../media/image43.emf"/><Relationship Id="rId150" Type="http://schemas.openxmlformats.org/officeDocument/2006/relationships/customXml" Target="../ink/ink75.xml"/><Relationship Id="rId155" Type="http://schemas.openxmlformats.org/officeDocument/2006/relationships/image" Target="../media/image78.emf"/><Relationship Id="rId171" Type="http://schemas.openxmlformats.org/officeDocument/2006/relationships/image" Target="../media/image86.emf"/><Relationship Id="rId176" Type="http://schemas.openxmlformats.org/officeDocument/2006/relationships/customXml" Target="../ink/ink88.xml"/><Relationship Id="rId192" Type="http://schemas.openxmlformats.org/officeDocument/2006/relationships/customXml" Target="../ink/ink96.xml"/><Relationship Id="rId197" Type="http://schemas.openxmlformats.org/officeDocument/2006/relationships/image" Target="../media/image99.emf"/><Relationship Id="rId206" Type="http://schemas.openxmlformats.org/officeDocument/2006/relationships/customXml" Target="../ink/ink103.xml"/><Relationship Id="rId227" Type="http://schemas.openxmlformats.org/officeDocument/2006/relationships/image" Target="../media/image114.emf"/><Relationship Id="rId201" Type="http://schemas.openxmlformats.org/officeDocument/2006/relationships/image" Target="../media/image101.emf"/><Relationship Id="rId222" Type="http://schemas.openxmlformats.org/officeDocument/2006/relationships/customXml" Target="../ink/ink111.xml"/><Relationship Id="rId12" Type="http://schemas.openxmlformats.org/officeDocument/2006/relationships/customXml" Target="../ink/ink6.xml"/><Relationship Id="rId17" Type="http://schemas.openxmlformats.org/officeDocument/2006/relationships/image" Target="../media/image9.emf"/><Relationship Id="rId33" Type="http://schemas.openxmlformats.org/officeDocument/2006/relationships/image" Target="../media/image17.emf"/><Relationship Id="rId38" Type="http://schemas.openxmlformats.org/officeDocument/2006/relationships/customXml" Target="../ink/ink19.xml"/><Relationship Id="rId59" Type="http://schemas.openxmlformats.org/officeDocument/2006/relationships/image" Target="../media/image30.emf"/><Relationship Id="rId103" Type="http://schemas.openxmlformats.org/officeDocument/2006/relationships/image" Target="../media/image52.emf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5.emf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8.emf"/><Relationship Id="rId91" Type="http://schemas.openxmlformats.org/officeDocument/2006/relationships/image" Target="../media/image46.emf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3.emf"/><Relationship Id="rId161" Type="http://schemas.openxmlformats.org/officeDocument/2006/relationships/image" Target="../media/image81.emf"/><Relationship Id="rId166" Type="http://schemas.openxmlformats.org/officeDocument/2006/relationships/customXml" Target="../ink/ink83.xml"/><Relationship Id="rId182" Type="http://schemas.openxmlformats.org/officeDocument/2006/relationships/customXml" Target="../ink/ink91.xml"/><Relationship Id="rId187" Type="http://schemas.openxmlformats.org/officeDocument/2006/relationships/image" Target="../media/image94.emf"/><Relationship Id="rId217" Type="http://schemas.openxmlformats.org/officeDocument/2006/relationships/image" Target="../media/image109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212" Type="http://schemas.openxmlformats.org/officeDocument/2006/relationships/customXml" Target="../ink/ink106.xml"/><Relationship Id="rId23" Type="http://schemas.openxmlformats.org/officeDocument/2006/relationships/image" Target="../media/image12.emf"/><Relationship Id="rId28" Type="http://schemas.openxmlformats.org/officeDocument/2006/relationships/customXml" Target="../ink/ink14.xml"/><Relationship Id="rId49" Type="http://schemas.openxmlformats.org/officeDocument/2006/relationships/image" Target="../media/image25.emf"/><Relationship Id="rId114" Type="http://schemas.openxmlformats.org/officeDocument/2006/relationships/customXml" Target="../ink/ink57.xml"/><Relationship Id="rId119" Type="http://schemas.openxmlformats.org/officeDocument/2006/relationships/image" Target="../media/image60.emf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3.emf"/><Relationship Id="rId81" Type="http://schemas.openxmlformats.org/officeDocument/2006/relationships/image" Target="../media/image41.emf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8.emf"/><Relationship Id="rId151" Type="http://schemas.openxmlformats.org/officeDocument/2006/relationships/image" Target="../media/image76.emf"/><Relationship Id="rId156" Type="http://schemas.openxmlformats.org/officeDocument/2006/relationships/customXml" Target="../ink/ink78.xml"/><Relationship Id="rId177" Type="http://schemas.openxmlformats.org/officeDocument/2006/relationships/image" Target="../media/image89.emf"/><Relationship Id="rId198" Type="http://schemas.openxmlformats.org/officeDocument/2006/relationships/customXml" Target="../ink/ink99.xml"/><Relationship Id="rId172" Type="http://schemas.openxmlformats.org/officeDocument/2006/relationships/customXml" Target="../ink/ink86.xml"/><Relationship Id="rId193" Type="http://schemas.openxmlformats.org/officeDocument/2006/relationships/image" Target="../media/image97.emf"/><Relationship Id="rId202" Type="http://schemas.openxmlformats.org/officeDocument/2006/relationships/customXml" Target="../ink/ink101.xml"/><Relationship Id="rId207" Type="http://schemas.openxmlformats.org/officeDocument/2006/relationships/image" Target="../media/image104.emf"/><Relationship Id="rId223" Type="http://schemas.openxmlformats.org/officeDocument/2006/relationships/image" Target="../media/image112.emf"/><Relationship Id="rId228" Type="http://schemas.openxmlformats.org/officeDocument/2006/relationships/customXml" Target="../ink/ink114.xml"/><Relationship Id="rId13" Type="http://schemas.openxmlformats.org/officeDocument/2006/relationships/image" Target="../media/image7.emf"/><Relationship Id="rId18" Type="http://schemas.openxmlformats.org/officeDocument/2006/relationships/customXml" Target="../ink/ink9.xml"/><Relationship Id="rId39" Type="http://schemas.openxmlformats.org/officeDocument/2006/relationships/image" Target="../media/image20.emf"/><Relationship Id="rId109" Type="http://schemas.openxmlformats.org/officeDocument/2006/relationships/image" Target="../media/image55.emf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8.emf"/><Relationship Id="rId76" Type="http://schemas.openxmlformats.org/officeDocument/2006/relationships/customXml" Target="../ink/ink38.xml"/><Relationship Id="rId97" Type="http://schemas.openxmlformats.org/officeDocument/2006/relationships/image" Target="../media/image49.emf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3.emf"/><Relationship Id="rId141" Type="http://schemas.openxmlformats.org/officeDocument/2006/relationships/image" Target="../media/image71.emf"/><Relationship Id="rId146" Type="http://schemas.openxmlformats.org/officeDocument/2006/relationships/customXml" Target="../ink/ink73.xml"/><Relationship Id="rId167" Type="http://schemas.openxmlformats.org/officeDocument/2006/relationships/image" Target="../media/image84.emf"/><Relationship Id="rId188" Type="http://schemas.openxmlformats.org/officeDocument/2006/relationships/customXml" Target="../ink/ink94.xml"/><Relationship Id="rId7" Type="http://schemas.openxmlformats.org/officeDocument/2006/relationships/image" Target="../media/image4.emf"/><Relationship Id="rId71" Type="http://schemas.openxmlformats.org/officeDocument/2006/relationships/image" Target="../media/image36.emf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2.emf"/><Relationship Id="rId213" Type="http://schemas.openxmlformats.org/officeDocument/2006/relationships/image" Target="../media/image107.emf"/><Relationship Id="rId218" Type="http://schemas.openxmlformats.org/officeDocument/2006/relationships/customXml" Target="../ink/ink109.xml"/><Relationship Id="rId2" Type="http://schemas.openxmlformats.org/officeDocument/2006/relationships/customXml" Target="../ink/ink1.xml"/><Relationship Id="rId29" Type="http://schemas.openxmlformats.org/officeDocument/2006/relationships/image" Target="../media/image15.emf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3.emf"/><Relationship Id="rId66" Type="http://schemas.openxmlformats.org/officeDocument/2006/relationships/customXml" Target="../ink/ink33.xml"/><Relationship Id="rId87" Type="http://schemas.openxmlformats.org/officeDocument/2006/relationships/image" Target="../media/image44.emf"/><Relationship Id="rId110" Type="http://schemas.openxmlformats.org/officeDocument/2006/relationships/customXml" Target="../ink/ink55.xml"/><Relationship Id="rId115" Type="http://schemas.openxmlformats.org/officeDocument/2006/relationships/image" Target="../media/image58.emf"/><Relationship Id="rId131" Type="http://schemas.openxmlformats.org/officeDocument/2006/relationships/image" Target="../media/image66.emf"/><Relationship Id="rId136" Type="http://schemas.openxmlformats.org/officeDocument/2006/relationships/customXml" Target="../ink/ink68.xml"/><Relationship Id="rId157" Type="http://schemas.openxmlformats.org/officeDocument/2006/relationships/image" Target="../media/image79.emf"/><Relationship Id="rId178" Type="http://schemas.openxmlformats.org/officeDocument/2006/relationships/customXml" Target="../ink/ink89.xml"/><Relationship Id="rId61" Type="http://schemas.openxmlformats.org/officeDocument/2006/relationships/image" Target="../media/image31.emf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7.emf"/><Relationship Id="rId194" Type="http://schemas.openxmlformats.org/officeDocument/2006/relationships/customXml" Target="../ink/ink97.xml"/><Relationship Id="rId199" Type="http://schemas.openxmlformats.org/officeDocument/2006/relationships/image" Target="../media/image100.emf"/><Relationship Id="rId203" Type="http://schemas.openxmlformats.org/officeDocument/2006/relationships/image" Target="../media/image102.emf"/><Relationship Id="rId208" Type="http://schemas.openxmlformats.org/officeDocument/2006/relationships/customXml" Target="../ink/ink104.xml"/><Relationship Id="rId229" Type="http://schemas.openxmlformats.org/officeDocument/2006/relationships/image" Target="../media/image115.emf"/><Relationship Id="rId19" Type="http://schemas.openxmlformats.org/officeDocument/2006/relationships/image" Target="../media/image10.emf"/><Relationship Id="rId224" Type="http://schemas.openxmlformats.org/officeDocument/2006/relationships/customXml" Target="../ink/ink112.xml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8.emf"/><Relationship Id="rId56" Type="http://schemas.openxmlformats.org/officeDocument/2006/relationships/customXml" Target="../ink/ink28.xml"/><Relationship Id="rId77" Type="http://schemas.openxmlformats.org/officeDocument/2006/relationships/image" Target="../media/image39.emf"/><Relationship Id="rId100" Type="http://schemas.openxmlformats.org/officeDocument/2006/relationships/customXml" Target="../ink/ink50.xml"/><Relationship Id="rId105" Type="http://schemas.openxmlformats.org/officeDocument/2006/relationships/image" Target="../media/image53.emf"/><Relationship Id="rId126" Type="http://schemas.openxmlformats.org/officeDocument/2006/relationships/customXml" Target="../ink/ink63.xml"/><Relationship Id="rId147" Type="http://schemas.openxmlformats.org/officeDocument/2006/relationships/image" Target="../media/image74.emf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6.emf"/><Relationship Id="rId72" Type="http://schemas.openxmlformats.org/officeDocument/2006/relationships/customXml" Target="../ink/ink36.xml"/><Relationship Id="rId93" Type="http://schemas.openxmlformats.org/officeDocument/2006/relationships/image" Target="../media/image47.emf"/><Relationship Id="rId98" Type="http://schemas.openxmlformats.org/officeDocument/2006/relationships/customXml" Target="../ink/ink49.xml"/><Relationship Id="rId121" Type="http://schemas.openxmlformats.org/officeDocument/2006/relationships/image" Target="../media/image61.emf"/><Relationship Id="rId142" Type="http://schemas.openxmlformats.org/officeDocument/2006/relationships/customXml" Target="../ink/ink71.xml"/><Relationship Id="rId163" Type="http://schemas.openxmlformats.org/officeDocument/2006/relationships/image" Target="../media/image82.emf"/><Relationship Id="rId184" Type="http://schemas.openxmlformats.org/officeDocument/2006/relationships/customXml" Target="../ink/ink92.xml"/><Relationship Id="rId189" Type="http://schemas.openxmlformats.org/officeDocument/2006/relationships/image" Target="../media/image95.emf"/><Relationship Id="rId219" Type="http://schemas.openxmlformats.org/officeDocument/2006/relationships/image" Target="../media/image110.emf"/><Relationship Id="rId3" Type="http://schemas.openxmlformats.org/officeDocument/2006/relationships/image" Target="../media/image2.emf"/><Relationship Id="rId214" Type="http://schemas.openxmlformats.org/officeDocument/2006/relationships/customXml" Target="../ink/ink107.xml"/><Relationship Id="rId230" Type="http://schemas.openxmlformats.org/officeDocument/2006/relationships/customXml" Target="../ink/ink115.xml"/><Relationship Id="rId25" Type="http://schemas.openxmlformats.org/officeDocument/2006/relationships/image" Target="../media/image13.emf"/><Relationship Id="rId46" Type="http://schemas.openxmlformats.org/officeDocument/2006/relationships/customXml" Target="../ink/ink23.xml"/><Relationship Id="rId67" Type="http://schemas.openxmlformats.org/officeDocument/2006/relationships/image" Target="../media/image34.emf"/><Relationship Id="rId116" Type="http://schemas.openxmlformats.org/officeDocument/2006/relationships/customXml" Target="../ink/ink58.xml"/><Relationship Id="rId137" Type="http://schemas.openxmlformats.org/officeDocument/2006/relationships/image" Target="../media/image69.emf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1.emf"/><Relationship Id="rId62" Type="http://schemas.openxmlformats.org/officeDocument/2006/relationships/customXml" Target="../ink/ink31.xml"/><Relationship Id="rId83" Type="http://schemas.openxmlformats.org/officeDocument/2006/relationships/image" Target="../media/image42.emf"/><Relationship Id="rId88" Type="http://schemas.openxmlformats.org/officeDocument/2006/relationships/customXml" Target="../ink/ink44.xml"/><Relationship Id="rId111" Type="http://schemas.openxmlformats.org/officeDocument/2006/relationships/image" Target="../media/image56.emf"/><Relationship Id="rId132" Type="http://schemas.openxmlformats.org/officeDocument/2006/relationships/customXml" Target="../ink/ink66.xml"/><Relationship Id="rId153" Type="http://schemas.openxmlformats.org/officeDocument/2006/relationships/image" Target="../media/image77.emf"/><Relationship Id="rId174" Type="http://schemas.openxmlformats.org/officeDocument/2006/relationships/customXml" Target="../ink/ink87.xml"/><Relationship Id="rId179" Type="http://schemas.openxmlformats.org/officeDocument/2006/relationships/image" Target="../media/image90.emf"/><Relationship Id="rId195" Type="http://schemas.openxmlformats.org/officeDocument/2006/relationships/image" Target="../media/image98.emf"/><Relationship Id="rId209" Type="http://schemas.openxmlformats.org/officeDocument/2006/relationships/image" Target="../media/image105.emf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0" Type="http://schemas.openxmlformats.org/officeDocument/2006/relationships/customXml" Target="../ink/ink110.xml"/><Relationship Id="rId225" Type="http://schemas.openxmlformats.org/officeDocument/2006/relationships/image" Target="../media/image113.emf"/><Relationship Id="rId15" Type="http://schemas.openxmlformats.org/officeDocument/2006/relationships/image" Target="../media/image8.emf"/><Relationship Id="rId36" Type="http://schemas.openxmlformats.org/officeDocument/2006/relationships/customXml" Target="../ink/ink18.xml"/><Relationship Id="rId57" Type="http://schemas.openxmlformats.org/officeDocument/2006/relationships/image" Target="../media/image29.emf"/><Relationship Id="rId106" Type="http://schemas.openxmlformats.org/officeDocument/2006/relationships/customXml" Target="../ink/ink53.xml"/><Relationship Id="rId127" Type="http://schemas.openxmlformats.org/officeDocument/2006/relationships/image" Target="../media/image64.emf"/><Relationship Id="rId10" Type="http://schemas.openxmlformats.org/officeDocument/2006/relationships/customXml" Target="../ink/ink5.xml"/><Relationship Id="rId31" Type="http://schemas.openxmlformats.org/officeDocument/2006/relationships/image" Target="../media/image16.emf"/><Relationship Id="rId52" Type="http://schemas.openxmlformats.org/officeDocument/2006/relationships/customXml" Target="../ink/ink26.xml"/><Relationship Id="rId73" Type="http://schemas.openxmlformats.org/officeDocument/2006/relationships/image" Target="../media/image37.emf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0.emf"/><Relationship Id="rId101" Type="http://schemas.openxmlformats.org/officeDocument/2006/relationships/image" Target="../media/image51.emf"/><Relationship Id="rId122" Type="http://schemas.openxmlformats.org/officeDocument/2006/relationships/customXml" Target="../ink/ink61.xml"/><Relationship Id="rId143" Type="http://schemas.openxmlformats.org/officeDocument/2006/relationships/image" Target="../media/image72.emf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5.emf"/><Relationship Id="rId185" Type="http://schemas.openxmlformats.org/officeDocument/2006/relationships/image" Target="../media/image93.emf"/><Relationship Id="rId4" Type="http://schemas.openxmlformats.org/officeDocument/2006/relationships/customXml" Target="../ink/ink2.xml"/><Relationship Id="rId9" Type="http://schemas.openxmlformats.org/officeDocument/2006/relationships/image" Target="../media/image5.emf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08.emf"/><Relationship Id="rId26" Type="http://schemas.openxmlformats.org/officeDocument/2006/relationships/customXml" Target="../ink/ink13.xml"/><Relationship Id="rId231" Type="http://schemas.openxmlformats.org/officeDocument/2006/relationships/image" Target="../media/image116.emf"/><Relationship Id="rId47" Type="http://schemas.openxmlformats.org/officeDocument/2006/relationships/image" Target="../media/image24.emf"/><Relationship Id="rId68" Type="http://schemas.openxmlformats.org/officeDocument/2006/relationships/customXml" Target="../ink/ink34.xml"/><Relationship Id="rId89" Type="http://schemas.openxmlformats.org/officeDocument/2006/relationships/image" Target="../media/image45.emf"/><Relationship Id="rId112" Type="http://schemas.openxmlformats.org/officeDocument/2006/relationships/customXml" Target="../ink/ink56.xml"/><Relationship Id="rId133" Type="http://schemas.openxmlformats.org/officeDocument/2006/relationships/image" Target="../media/image67.emf"/><Relationship Id="rId154" Type="http://schemas.openxmlformats.org/officeDocument/2006/relationships/customXml" Target="../ink/ink77.xml"/><Relationship Id="rId175" Type="http://schemas.openxmlformats.org/officeDocument/2006/relationships/image" Target="../media/image88.emf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1.emf"/><Relationship Id="rId37" Type="http://schemas.openxmlformats.org/officeDocument/2006/relationships/image" Target="../media/image19.emf"/><Relationship Id="rId58" Type="http://schemas.openxmlformats.org/officeDocument/2006/relationships/customXml" Target="../ink/ink29.xml"/><Relationship Id="rId79" Type="http://schemas.openxmlformats.org/officeDocument/2006/relationships/image" Target="../media/image40.emf"/><Relationship Id="rId102" Type="http://schemas.openxmlformats.org/officeDocument/2006/relationships/customXml" Target="../ink/ink51.xml"/><Relationship Id="rId123" Type="http://schemas.openxmlformats.org/officeDocument/2006/relationships/image" Target="../media/image62.emf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3.emf"/><Relationship Id="rId186" Type="http://schemas.openxmlformats.org/officeDocument/2006/relationships/customXml" Target="../ink/ink93.xml"/><Relationship Id="rId211" Type="http://schemas.openxmlformats.org/officeDocument/2006/relationships/image" Target="../media/image10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757" y="194442"/>
            <a:ext cx="7402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Image Irradiance due to a </a:t>
            </a:r>
            <a:r>
              <a:rPr lang="en-US" sz="3200" dirty="0" err="1" smtClean="0">
                <a:solidFill>
                  <a:srgbClr val="FF0000"/>
                </a:solidFill>
              </a:rPr>
              <a:t>Lambertian</a:t>
            </a:r>
            <a:r>
              <a:rPr lang="en-US" sz="3200" dirty="0" smtClean="0">
                <a:solidFill>
                  <a:srgbClr val="FF0000"/>
                </a:solidFill>
              </a:rPr>
              <a:t> Point</a:t>
            </a:r>
            <a:endParaRPr lang="en-US" sz="3200" dirty="0">
              <a:solidFill>
                <a:srgbClr val="FF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3628" y="4997669"/>
            <a:ext cx="4351319" cy="948740"/>
            <a:chOff x="383628" y="4997669"/>
            <a:chExt cx="4351319" cy="948740"/>
          </a:xfrm>
        </p:grpSpPr>
        <p:sp>
          <p:nvSpPr>
            <p:cNvPr id="6" name="TextBox 5"/>
            <p:cNvSpPr txBox="1"/>
            <p:nvPr/>
          </p:nvSpPr>
          <p:spPr>
            <a:xfrm>
              <a:off x="383628" y="4997669"/>
              <a:ext cx="22082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Common Assumption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3628" y="5577077"/>
              <a:ext cx="4351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Sensor plane and aperture plane are parallel</a:t>
              </a:r>
              <a:endParaRPr lang="en-US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57" y="1851635"/>
            <a:ext cx="8762485" cy="315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3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405348" y="563127"/>
            <a:ext cx="7083000" cy="1070640"/>
            <a:chOff x="405348" y="563127"/>
            <a:chExt cx="7083000" cy="107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9" name="Ink 18"/>
                <p14:cNvContentPartPr/>
                <p14:nvPr/>
              </p14:nvContentPartPr>
              <p14:xfrm>
                <a:off x="405348" y="563127"/>
                <a:ext cx="5437080" cy="685080"/>
              </p14:xfrm>
            </p:contentPart>
          </mc:Choice>
          <mc:Fallback>
            <p:pic>
              <p:nvPicPr>
                <p:cNvPr id="19" name="Ink 18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9588" y="558087"/>
                  <a:ext cx="5450040" cy="69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2" name="Ink 41"/>
                <p14:cNvContentPartPr/>
                <p14:nvPr/>
              </p14:nvContentPartPr>
              <p14:xfrm>
                <a:off x="4649748" y="933927"/>
                <a:ext cx="1658880" cy="84960"/>
              </p14:xfrm>
            </p:contentPart>
          </mc:Choice>
          <mc:Fallback>
            <p:pic>
              <p:nvPicPr>
                <p:cNvPr id="42" name="Ink 41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43268" y="927087"/>
                  <a:ext cx="16714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2" name="Ink 71"/>
                <p14:cNvContentPartPr/>
                <p14:nvPr/>
              </p14:nvContentPartPr>
              <p14:xfrm>
                <a:off x="6298548" y="937167"/>
                <a:ext cx="1189800" cy="42120"/>
              </p14:xfrm>
            </p:contentPart>
          </mc:Choice>
          <mc:Fallback>
            <p:pic>
              <p:nvPicPr>
                <p:cNvPr id="72" name="Ink 71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92068" y="930687"/>
                  <a:ext cx="12042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3" name="Ink 72"/>
                <p14:cNvContentPartPr/>
                <p14:nvPr/>
              </p14:nvContentPartPr>
              <p14:xfrm>
                <a:off x="4731108" y="1179447"/>
                <a:ext cx="2657880" cy="454320"/>
              </p14:xfrm>
            </p:contentPart>
          </mc:Choice>
          <mc:Fallback>
            <p:pic>
              <p:nvPicPr>
                <p:cNvPr id="73" name="Ink 72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3548" y="1171887"/>
                  <a:ext cx="2672640" cy="46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5" name="Group 284"/>
          <p:cNvGrpSpPr/>
          <p:nvPr/>
        </p:nvGrpSpPr>
        <p:grpSpPr>
          <a:xfrm>
            <a:off x="1029202" y="1834809"/>
            <a:ext cx="5980367" cy="3074922"/>
            <a:chOff x="1029202" y="1834809"/>
            <a:chExt cx="5980367" cy="3074922"/>
          </a:xfrm>
        </p:grpSpPr>
        <p:sp>
          <p:nvSpPr>
            <p:cNvPr id="217" name="Comment 3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4730130" y="4204170"/>
              <a:ext cx="948599" cy="514427"/>
            </a:xfrm>
            <a:custGeom>
              <a:avLst/>
              <a:gdLst>
                <a:gd name="T0" fmla="+- 0 14023 11491"/>
                <a:gd name="T1" fmla="*/ T0 w 2533"/>
                <a:gd name="T2" fmla="+- 0 8144 8093"/>
                <a:gd name="T3" fmla="*/ 8144 h 1273"/>
                <a:gd name="T4" fmla="+- 0 13942 11491"/>
                <a:gd name="T5" fmla="*/ T4 w 2533"/>
                <a:gd name="T6" fmla="+- 0 8137 8093"/>
                <a:gd name="T7" fmla="*/ 8137 h 1273"/>
                <a:gd name="T8" fmla="+- 0 13833 11491"/>
                <a:gd name="T9" fmla="*/ T8 w 2533"/>
                <a:gd name="T10" fmla="+- 0 8131 8093"/>
                <a:gd name="T11" fmla="*/ 8131 h 1273"/>
                <a:gd name="T12" fmla="+- 0 13494 11491"/>
                <a:gd name="T13" fmla="*/ T12 w 2533"/>
                <a:gd name="T14" fmla="+- 0 8114 8093"/>
                <a:gd name="T15" fmla="*/ 8114 h 1273"/>
                <a:gd name="T16" fmla="+- 0 13248 11491"/>
                <a:gd name="T17" fmla="*/ T16 w 2533"/>
                <a:gd name="T18" fmla="+- 0 8112 8093"/>
                <a:gd name="T19" fmla="*/ 8112 h 1273"/>
                <a:gd name="T20" fmla="+- 0 12927 11491"/>
                <a:gd name="T21" fmla="*/ T20 w 2533"/>
                <a:gd name="T22" fmla="+- 0 8126 8093"/>
                <a:gd name="T23" fmla="*/ 8126 h 1273"/>
                <a:gd name="T24" fmla="+- 0 12507 11491"/>
                <a:gd name="T25" fmla="*/ T24 w 2533"/>
                <a:gd name="T26" fmla="+- 0 8128 8093"/>
                <a:gd name="T27" fmla="*/ 8128 h 1273"/>
                <a:gd name="T28" fmla="+- 0 12336 11491"/>
                <a:gd name="T29" fmla="*/ T28 w 2533"/>
                <a:gd name="T30" fmla="+- 0 8123 8093"/>
                <a:gd name="T31" fmla="*/ 8123 h 1273"/>
                <a:gd name="T32" fmla="+- 0 12032 11491"/>
                <a:gd name="T33" fmla="*/ T32 w 2533"/>
                <a:gd name="T34" fmla="+- 0 8129 8093"/>
                <a:gd name="T35" fmla="*/ 8129 h 1273"/>
                <a:gd name="T36" fmla="+- 0 11753 11491"/>
                <a:gd name="T37" fmla="*/ T36 w 2533"/>
                <a:gd name="T38" fmla="+- 0 8125 8093"/>
                <a:gd name="T39" fmla="*/ 8125 h 1273"/>
                <a:gd name="T40" fmla="+- 0 11617 11491"/>
                <a:gd name="T41" fmla="*/ T40 w 2533"/>
                <a:gd name="T42" fmla="+- 0 8112 8093"/>
                <a:gd name="T43" fmla="*/ 8112 h 1273"/>
                <a:gd name="T44" fmla="+- 0 11491 11491"/>
                <a:gd name="T45" fmla="*/ T44 w 2533"/>
                <a:gd name="T46" fmla="+- 0 8093 8093"/>
                <a:gd name="T47" fmla="*/ 8093 h 1273"/>
                <a:gd name="T48" fmla="+- 0 11510 11491"/>
                <a:gd name="T49" fmla="*/ T48 w 2533"/>
                <a:gd name="T50" fmla="+- 0 8105 8093"/>
                <a:gd name="T51" fmla="*/ 8105 h 1273"/>
                <a:gd name="T52" fmla="+- 0 14019 11491"/>
                <a:gd name="T53" fmla="*/ T52 w 2533"/>
                <a:gd name="T54" fmla="+- 0 8171 8093"/>
                <a:gd name="T55" fmla="*/ 8171 h 1273"/>
                <a:gd name="T56" fmla="+- 0 13955 11491"/>
                <a:gd name="T57" fmla="*/ T56 w 2533"/>
                <a:gd name="T58" fmla="+- 0 8220 8093"/>
                <a:gd name="T59" fmla="*/ 8220 h 1273"/>
                <a:gd name="T60" fmla="+- 0 13857 11491"/>
                <a:gd name="T61" fmla="*/ T60 w 2533"/>
                <a:gd name="T62" fmla="+- 0 8296 8093"/>
                <a:gd name="T63" fmla="*/ 8296 h 1273"/>
                <a:gd name="T64" fmla="+- 0 13735 11491"/>
                <a:gd name="T65" fmla="*/ T64 w 2533"/>
                <a:gd name="T66" fmla="+- 0 8388 8093"/>
                <a:gd name="T67" fmla="*/ 8388 h 1273"/>
                <a:gd name="T68" fmla="+- 0 13259 11491"/>
                <a:gd name="T69" fmla="*/ T68 w 2533"/>
                <a:gd name="T70" fmla="+- 0 8759 8093"/>
                <a:gd name="T71" fmla="*/ 8759 h 1273"/>
                <a:gd name="T72" fmla="+- 0 12977 11491"/>
                <a:gd name="T73" fmla="*/ T72 w 2533"/>
                <a:gd name="T74" fmla="+- 0 9014 8093"/>
                <a:gd name="T75" fmla="*/ 9014 h 1273"/>
                <a:gd name="T76" fmla="+- 0 12786 11491"/>
                <a:gd name="T77" fmla="*/ T76 w 2533"/>
                <a:gd name="T78" fmla="+- 0 9217 8093"/>
                <a:gd name="T79" fmla="*/ 9217 h 1273"/>
                <a:gd name="T80" fmla="+- 0 12712 11491"/>
                <a:gd name="T81" fmla="*/ T80 w 2533"/>
                <a:gd name="T82" fmla="+- 0 9315 8093"/>
                <a:gd name="T83" fmla="*/ 9315 h 1273"/>
                <a:gd name="T84" fmla="+- 0 12639 11491"/>
                <a:gd name="T85" fmla="*/ T84 w 2533"/>
                <a:gd name="T86" fmla="+- 0 9365 8093"/>
                <a:gd name="T87" fmla="*/ 9365 h 127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</a:cxnLst>
              <a:rect l="0" t="0" r="r" b="b"/>
              <a:pathLst>
                <a:path w="2533" h="1273" extrusionOk="0">
                  <a:moveTo>
                    <a:pt x="2532" y="51"/>
                  </a:moveTo>
                  <a:cubicBezTo>
                    <a:pt x="2505" y="47"/>
                    <a:pt x="2483" y="44"/>
                    <a:pt x="2451" y="44"/>
                  </a:cubicBezTo>
                  <a:cubicBezTo>
                    <a:pt x="2415" y="44"/>
                    <a:pt x="2379" y="41"/>
                    <a:pt x="2342" y="38"/>
                  </a:cubicBezTo>
                  <a:cubicBezTo>
                    <a:pt x="2229" y="30"/>
                    <a:pt x="2116" y="24"/>
                    <a:pt x="2003" y="21"/>
                  </a:cubicBezTo>
                  <a:cubicBezTo>
                    <a:pt x="1922" y="19"/>
                    <a:pt x="1838" y="15"/>
                    <a:pt x="1757" y="19"/>
                  </a:cubicBezTo>
                  <a:cubicBezTo>
                    <a:pt x="1650" y="25"/>
                    <a:pt x="1543" y="29"/>
                    <a:pt x="1436" y="33"/>
                  </a:cubicBezTo>
                  <a:cubicBezTo>
                    <a:pt x="1296" y="39"/>
                    <a:pt x="1156" y="36"/>
                    <a:pt x="1016" y="35"/>
                  </a:cubicBezTo>
                  <a:cubicBezTo>
                    <a:pt x="959" y="35"/>
                    <a:pt x="902" y="34"/>
                    <a:pt x="845" y="30"/>
                  </a:cubicBezTo>
                  <a:cubicBezTo>
                    <a:pt x="744" y="24"/>
                    <a:pt x="642" y="31"/>
                    <a:pt x="541" y="36"/>
                  </a:cubicBezTo>
                  <a:cubicBezTo>
                    <a:pt x="448" y="41"/>
                    <a:pt x="354" y="40"/>
                    <a:pt x="262" y="32"/>
                  </a:cubicBezTo>
                  <a:cubicBezTo>
                    <a:pt x="216" y="28"/>
                    <a:pt x="171" y="24"/>
                    <a:pt x="126" y="19"/>
                  </a:cubicBezTo>
                  <a:cubicBezTo>
                    <a:pt x="95" y="16"/>
                    <a:pt x="28" y="-6"/>
                    <a:pt x="0" y="0"/>
                  </a:cubicBezTo>
                  <a:cubicBezTo>
                    <a:pt x="6" y="4"/>
                    <a:pt x="13" y="8"/>
                    <a:pt x="19" y="12"/>
                  </a:cubicBezTo>
                </a:path>
                <a:path w="2533" h="1273" extrusionOk="0">
                  <a:moveTo>
                    <a:pt x="2528" y="78"/>
                  </a:moveTo>
                  <a:cubicBezTo>
                    <a:pt x="2507" y="94"/>
                    <a:pt x="2486" y="111"/>
                    <a:pt x="2464" y="127"/>
                  </a:cubicBezTo>
                  <a:cubicBezTo>
                    <a:pt x="2431" y="152"/>
                    <a:pt x="2399" y="178"/>
                    <a:pt x="2366" y="203"/>
                  </a:cubicBezTo>
                  <a:cubicBezTo>
                    <a:pt x="2326" y="234"/>
                    <a:pt x="2284" y="264"/>
                    <a:pt x="2244" y="295"/>
                  </a:cubicBezTo>
                  <a:cubicBezTo>
                    <a:pt x="2085" y="417"/>
                    <a:pt x="1927" y="543"/>
                    <a:pt x="1768" y="666"/>
                  </a:cubicBezTo>
                  <a:cubicBezTo>
                    <a:pt x="1669" y="743"/>
                    <a:pt x="1575" y="832"/>
                    <a:pt x="1486" y="921"/>
                  </a:cubicBezTo>
                  <a:cubicBezTo>
                    <a:pt x="1420" y="987"/>
                    <a:pt x="1353" y="1051"/>
                    <a:pt x="1295" y="1124"/>
                  </a:cubicBezTo>
                  <a:cubicBezTo>
                    <a:pt x="1270" y="1156"/>
                    <a:pt x="1248" y="1192"/>
                    <a:pt x="1221" y="1222"/>
                  </a:cubicBezTo>
                  <a:cubicBezTo>
                    <a:pt x="1197" y="1249"/>
                    <a:pt x="1177" y="1256"/>
                    <a:pt x="1148" y="1272"/>
                  </a:cubicBezTo>
                </a:path>
              </a:pathLst>
            </a:custGeom>
            <a:noFill/>
            <a:ln w="12700" cap="rnd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Comment 4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4197989" y="4204170"/>
              <a:ext cx="517268" cy="482387"/>
            </a:xfrm>
            <a:custGeom>
              <a:avLst/>
              <a:gdLst>
                <a:gd name="T0" fmla="+- 0 11451 10072"/>
                <a:gd name="T1" fmla="*/ T0 w 1380"/>
                <a:gd name="T2" fmla="+- 0 8090 8090"/>
                <a:gd name="T3" fmla="*/ 8090 h 1197"/>
                <a:gd name="T4" fmla="+- 0 11430 10072"/>
                <a:gd name="T5" fmla="*/ T4 w 1380"/>
                <a:gd name="T6" fmla="+- 0 8106 8090"/>
                <a:gd name="T7" fmla="*/ 8106 h 1197"/>
                <a:gd name="T8" fmla="+- 0 11408 10072"/>
                <a:gd name="T9" fmla="*/ T8 w 1380"/>
                <a:gd name="T10" fmla="+- 0 8123 8090"/>
                <a:gd name="T11" fmla="*/ 8123 h 1197"/>
                <a:gd name="T12" fmla="+- 0 11387 10072"/>
                <a:gd name="T13" fmla="*/ T12 w 1380"/>
                <a:gd name="T14" fmla="+- 0 8139 8090"/>
                <a:gd name="T15" fmla="*/ 8139 h 1197"/>
                <a:gd name="T16" fmla="+- 0 11354 10072"/>
                <a:gd name="T17" fmla="*/ T16 w 1380"/>
                <a:gd name="T18" fmla="+- 0 8164 8090"/>
                <a:gd name="T19" fmla="*/ 8164 h 1197"/>
                <a:gd name="T20" fmla="+- 0 11322 10072"/>
                <a:gd name="T21" fmla="*/ T20 w 1380"/>
                <a:gd name="T22" fmla="+- 0 8191 8090"/>
                <a:gd name="T23" fmla="*/ 8191 h 1197"/>
                <a:gd name="T24" fmla="+- 0 11289 10072"/>
                <a:gd name="T25" fmla="*/ T24 w 1380"/>
                <a:gd name="T26" fmla="+- 0 8216 8090"/>
                <a:gd name="T27" fmla="*/ 8216 h 1197"/>
                <a:gd name="T28" fmla="+- 0 11249 10072"/>
                <a:gd name="T29" fmla="*/ T28 w 1380"/>
                <a:gd name="T30" fmla="+- 0 8247 8090"/>
                <a:gd name="T31" fmla="*/ 8247 h 1197"/>
                <a:gd name="T32" fmla="+- 0 11207 10072"/>
                <a:gd name="T33" fmla="*/ T32 w 1380"/>
                <a:gd name="T34" fmla="+- 0 8277 8090"/>
                <a:gd name="T35" fmla="*/ 8277 h 1197"/>
                <a:gd name="T36" fmla="+- 0 11167 10072"/>
                <a:gd name="T37" fmla="*/ T36 w 1380"/>
                <a:gd name="T38" fmla="+- 0 8308 8090"/>
                <a:gd name="T39" fmla="*/ 8308 h 1197"/>
                <a:gd name="T40" fmla="+- 0 11063 10072"/>
                <a:gd name="T41" fmla="*/ T40 w 1380"/>
                <a:gd name="T42" fmla="+- 0 8389 8090"/>
                <a:gd name="T43" fmla="*/ 8389 h 1197"/>
                <a:gd name="T44" fmla="+- 0 10959 10072"/>
                <a:gd name="T45" fmla="*/ T44 w 1380"/>
                <a:gd name="T46" fmla="+- 0 8472 8090"/>
                <a:gd name="T47" fmla="*/ 8472 h 1197"/>
                <a:gd name="T48" fmla="+- 0 10856 10072"/>
                <a:gd name="T49" fmla="*/ T48 w 1380"/>
                <a:gd name="T50" fmla="+- 0 8555 8090"/>
                <a:gd name="T51" fmla="*/ 8555 h 1197"/>
                <a:gd name="T52" fmla="+- 0 10765 10072"/>
                <a:gd name="T53" fmla="*/ T52 w 1380"/>
                <a:gd name="T54" fmla="+- 0 8628 8090"/>
                <a:gd name="T55" fmla="*/ 8628 h 1197"/>
                <a:gd name="T56" fmla="+- 0 10670 10072"/>
                <a:gd name="T57" fmla="*/ T56 w 1380"/>
                <a:gd name="T58" fmla="+- 0 8693 8090"/>
                <a:gd name="T59" fmla="*/ 8693 h 1197"/>
                <a:gd name="T60" fmla="+- 0 10583 10072"/>
                <a:gd name="T61" fmla="*/ T60 w 1380"/>
                <a:gd name="T62" fmla="+- 0 8771 8090"/>
                <a:gd name="T63" fmla="*/ 8771 h 1197"/>
                <a:gd name="T64" fmla="+- 0 10490 10072"/>
                <a:gd name="T65" fmla="*/ T64 w 1380"/>
                <a:gd name="T66" fmla="+- 0 8854 8090"/>
                <a:gd name="T67" fmla="*/ 8854 h 1197"/>
                <a:gd name="T68" fmla="+- 0 10403 10072"/>
                <a:gd name="T69" fmla="*/ T68 w 1380"/>
                <a:gd name="T70" fmla="+- 0 8941 8090"/>
                <a:gd name="T71" fmla="*/ 8941 h 1197"/>
                <a:gd name="T72" fmla="+- 0 10315 10072"/>
                <a:gd name="T73" fmla="*/ T72 w 1380"/>
                <a:gd name="T74" fmla="+- 0 9029 8090"/>
                <a:gd name="T75" fmla="*/ 9029 h 1197"/>
                <a:gd name="T76" fmla="+- 0 10267 10072"/>
                <a:gd name="T77" fmla="*/ T76 w 1380"/>
                <a:gd name="T78" fmla="+- 0 9077 8090"/>
                <a:gd name="T79" fmla="*/ 9077 h 1197"/>
                <a:gd name="T80" fmla="+- 0 10226 10072"/>
                <a:gd name="T81" fmla="*/ T80 w 1380"/>
                <a:gd name="T82" fmla="+- 0 9132 8090"/>
                <a:gd name="T83" fmla="*/ 9132 h 1197"/>
                <a:gd name="T84" fmla="+- 0 10184 10072"/>
                <a:gd name="T85" fmla="*/ T84 w 1380"/>
                <a:gd name="T86" fmla="+- 0 9185 8090"/>
                <a:gd name="T87" fmla="*/ 9185 h 1197"/>
                <a:gd name="T88" fmla="+- 0 10167 10072"/>
                <a:gd name="T89" fmla="*/ T88 w 1380"/>
                <a:gd name="T90" fmla="+- 0 9206 8090"/>
                <a:gd name="T91" fmla="*/ 9206 h 1197"/>
                <a:gd name="T92" fmla="+- 0 10152 10072"/>
                <a:gd name="T93" fmla="*/ T92 w 1380"/>
                <a:gd name="T94" fmla="+- 0 9232 8090"/>
                <a:gd name="T95" fmla="*/ 9232 h 1197"/>
                <a:gd name="T96" fmla="+- 0 10133 10072"/>
                <a:gd name="T97" fmla="*/ T96 w 1380"/>
                <a:gd name="T98" fmla="+- 0 9250 8090"/>
                <a:gd name="T99" fmla="*/ 9250 h 1197"/>
                <a:gd name="T100" fmla="+- 0 10110 10072"/>
                <a:gd name="T101" fmla="*/ T100 w 1380"/>
                <a:gd name="T102" fmla="+- 0 9272 8090"/>
                <a:gd name="T103" fmla="*/ 9272 h 1197"/>
                <a:gd name="T104" fmla="+- 0 10097 10072"/>
                <a:gd name="T105" fmla="*/ T104 w 1380"/>
                <a:gd name="T106" fmla="+- 0 9272 8090"/>
                <a:gd name="T107" fmla="*/ 9272 h 1197"/>
                <a:gd name="T108" fmla="+- 0 10072 10072"/>
                <a:gd name="T109" fmla="*/ T108 w 1380"/>
                <a:gd name="T110" fmla="+- 0 9286 8090"/>
                <a:gd name="T111" fmla="*/ 9286 h 119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</a:cxnLst>
              <a:rect l="0" t="0" r="r" b="b"/>
              <a:pathLst>
                <a:path w="1380" h="1197" extrusionOk="0">
                  <a:moveTo>
                    <a:pt x="1379" y="0"/>
                  </a:moveTo>
                  <a:cubicBezTo>
                    <a:pt x="1358" y="16"/>
                    <a:pt x="1336" y="33"/>
                    <a:pt x="1315" y="49"/>
                  </a:cubicBezTo>
                  <a:cubicBezTo>
                    <a:pt x="1282" y="74"/>
                    <a:pt x="1250" y="101"/>
                    <a:pt x="1217" y="126"/>
                  </a:cubicBezTo>
                  <a:cubicBezTo>
                    <a:pt x="1177" y="157"/>
                    <a:pt x="1135" y="187"/>
                    <a:pt x="1095" y="218"/>
                  </a:cubicBezTo>
                  <a:cubicBezTo>
                    <a:pt x="991" y="299"/>
                    <a:pt x="887" y="382"/>
                    <a:pt x="784" y="465"/>
                  </a:cubicBezTo>
                  <a:cubicBezTo>
                    <a:pt x="693" y="538"/>
                    <a:pt x="598" y="603"/>
                    <a:pt x="511" y="681"/>
                  </a:cubicBezTo>
                  <a:cubicBezTo>
                    <a:pt x="418" y="764"/>
                    <a:pt x="331" y="851"/>
                    <a:pt x="243" y="939"/>
                  </a:cubicBezTo>
                  <a:cubicBezTo>
                    <a:pt x="195" y="987"/>
                    <a:pt x="154" y="1042"/>
                    <a:pt x="112" y="1095"/>
                  </a:cubicBezTo>
                  <a:cubicBezTo>
                    <a:pt x="95" y="1116"/>
                    <a:pt x="80" y="1142"/>
                    <a:pt x="61" y="1160"/>
                  </a:cubicBezTo>
                  <a:cubicBezTo>
                    <a:pt x="38" y="1182"/>
                    <a:pt x="25" y="1182"/>
                    <a:pt x="0" y="1196"/>
                  </a:cubicBezTo>
                </a:path>
              </a:pathLst>
            </a:custGeom>
            <a:noFill/>
            <a:ln w="12700" cap="rnd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Comment 5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4224431" y="4695457"/>
              <a:ext cx="948599" cy="21360"/>
            </a:xfrm>
            <a:custGeom>
              <a:avLst/>
              <a:gdLst>
                <a:gd name="T0" fmla="+- 0 12673 10142"/>
                <a:gd name="T1" fmla="*/ T0 w 2532"/>
                <a:gd name="T2" fmla="+- 0 9360 9309"/>
                <a:gd name="T3" fmla="*/ 9360 h 52"/>
                <a:gd name="T4" fmla="+- 0 12646 10142"/>
                <a:gd name="T5" fmla="*/ T4 w 2532"/>
                <a:gd name="T6" fmla="+- 0 9356 9309"/>
                <a:gd name="T7" fmla="*/ 9356 h 52"/>
                <a:gd name="T8" fmla="+- 0 12624 10142"/>
                <a:gd name="T9" fmla="*/ T8 w 2532"/>
                <a:gd name="T10" fmla="+- 0 9353 9309"/>
                <a:gd name="T11" fmla="*/ 9353 h 52"/>
                <a:gd name="T12" fmla="+- 0 12592 10142"/>
                <a:gd name="T13" fmla="*/ T12 w 2532"/>
                <a:gd name="T14" fmla="+- 0 9353 9309"/>
                <a:gd name="T15" fmla="*/ 9353 h 52"/>
                <a:gd name="T16" fmla="+- 0 12556 10142"/>
                <a:gd name="T17" fmla="*/ T16 w 2532"/>
                <a:gd name="T18" fmla="+- 0 9353 9309"/>
                <a:gd name="T19" fmla="*/ 9353 h 52"/>
                <a:gd name="T20" fmla="+- 0 12520 10142"/>
                <a:gd name="T21" fmla="*/ T20 w 2532"/>
                <a:gd name="T22" fmla="+- 0 9350 9309"/>
                <a:gd name="T23" fmla="*/ 9350 h 52"/>
                <a:gd name="T24" fmla="+- 0 12483 10142"/>
                <a:gd name="T25" fmla="*/ T24 w 2532"/>
                <a:gd name="T26" fmla="+- 0 9347 9309"/>
                <a:gd name="T27" fmla="*/ 9347 h 52"/>
                <a:gd name="T28" fmla="+- 0 12370 10142"/>
                <a:gd name="T29" fmla="*/ T28 w 2532"/>
                <a:gd name="T30" fmla="+- 0 9339 9309"/>
                <a:gd name="T31" fmla="*/ 9339 h 52"/>
                <a:gd name="T32" fmla="+- 0 12257 10142"/>
                <a:gd name="T33" fmla="*/ T32 w 2532"/>
                <a:gd name="T34" fmla="+- 0 9333 9309"/>
                <a:gd name="T35" fmla="*/ 9333 h 52"/>
                <a:gd name="T36" fmla="+- 0 12144 10142"/>
                <a:gd name="T37" fmla="*/ T36 w 2532"/>
                <a:gd name="T38" fmla="+- 0 9330 9309"/>
                <a:gd name="T39" fmla="*/ 9330 h 52"/>
                <a:gd name="T40" fmla="+- 0 12008 10142"/>
                <a:gd name="T41" fmla="*/ T40 w 2532"/>
                <a:gd name="T42" fmla="+- 0 9327 9309"/>
                <a:gd name="T43" fmla="*/ 9327 h 52"/>
                <a:gd name="T44" fmla="+- 0 11873 10142"/>
                <a:gd name="T45" fmla="*/ T44 w 2532"/>
                <a:gd name="T46" fmla="+- 0 9335 9309"/>
                <a:gd name="T47" fmla="*/ 9335 h 52"/>
                <a:gd name="T48" fmla="+- 0 11737 10142"/>
                <a:gd name="T49" fmla="*/ T48 w 2532"/>
                <a:gd name="T50" fmla="+- 0 9336 9309"/>
                <a:gd name="T51" fmla="*/ 9336 h 52"/>
                <a:gd name="T52" fmla="+- 0 11668 10142"/>
                <a:gd name="T53" fmla="*/ T52 w 2532"/>
                <a:gd name="T54" fmla="+- 0 9337 9309"/>
                <a:gd name="T55" fmla="*/ 9337 h 52"/>
                <a:gd name="T56" fmla="+- 0 11599 10142"/>
                <a:gd name="T57" fmla="*/ T56 w 2532"/>
                <a:gd name="T58" fmla="+- 0 9343 9309"/>
                <a:gd name="T59" fmla="*/ 9343 h 52"/>
                <a:gd name="T60" fmla="+- 0 11529 10142"/>
                <a:gd name="T61" fmla="*/ T60 w 2532"/>
                <a:gd name="T62" fmla="+- 0 9344 9309"/>
                <a:gd name="T63" fmla="*/ 9344 h 52"/>
                <a:gd name="T64" fmla="+- 0 11420 10142"/>
                <a:gd name="T65" fmla="*/ T64 w 2532"/>
                <a:gd name="T66" fmla="+- 0 9346 9309"/>
                <a:gd name="T67" fmla="*/ 9346 h 52"/>
                <a:gd name="T68" fmla="+- 0 11311 10142"/>
                <a:gd name="T69" fmla="*/ T68 w 2532"/>
                <a:gd name="T70" fmla="+- 0 9346 9309"/>
                <a:gd name="T71" fmla="*/ 9346 h 52"/>
                <a:gd name="T72" fmla="+- 0 11203 10142"/>
                <a:gd name="T73" fmla="*/ T72 w 2532"/>
                <a:gd name="T74" fmla="+- 0 9344 9309"/>
                <a:gd name="T75" fmla="*/ 9344 h 52"/>
                <a:gd name="T76" fmla="+- 0 11103 10142"/>
                <a:gd name="T77" fmla="*/ T76 w 2532"/>
                <a:gd name="T78" fmla="+- 0 9343 9309"/>
                <a:gd name="T79" fmla="*/ 9343 h 52"/>
                <a:gd name="T80" fmla="+- 0 11001 10142"/>
                <a:gd name="T81" fmla="*/ T80 w 2532"/>
                <a:gd name="T82" fmla="+- 0 9334 9309"/>
                <a:gd name="T83" fmla="*/ 9334 h 52"/>
                <a:gd name="T84" fmla="+- 0 10901 10142"/>
                <a:gd name="T85" fmla="*/ T84 w 2532"/>
                <a:gd name="T86" fmla="+- 0 9336 9309"/>
                <a:gd name="T87" fmla="*/ 9336 h 52"/>
                <a:gd name="T88" fmla="+- 0 10787 10142"/>
                <a:gd name="T89" fmla="*/ T88 w 2532"/>
                <a:gd name="T90" fmla="+- 0 9338 9309"/>
                <a:gd name="T91" fmla="*/ 9338 h 52"/>
                <a:gd name="T92" fmla="+- 0 10672 10142"/>
                <a:gd name="T93" fmla="*/ T92 w 2532"/>
                <a:gd name="T94" fmla="+- 0 9347 9309"/>
                <a:gd name="T95" fmla="*/ 9347 h 52"/>
                <a:gd name="T96" fmla="+- 0 10558 10142"/>
                <a:gd name="T97" fmla="*/ T96 w 2532"/>
                <a:gd name="T98" fmla="+- 0 9347 9309"/>
                <a:gd name="T99" fmla="*/ 9347 h 52"/>
                <a:gd name="T100" fmla="+- 0 10494 10142"/>
                <a:gd name="T101" fmla="*/ T100 w 2532"/>
                <a:gd name="T102" fmla="+- 0 9347 9309"/>
                <a:gd name="T103" fmla="*/ 9347 h 52"/>
                <a:gd name="T104" fmla="+- 0 10431 10142"/>
                <a:gd name="T105" fmla="*/ T104 w 2532"/>
                <a:gd name="T106" fmla="+- 0 9346 9309"/>
                <a:gd name="T107" fmla="*/ 9346 h 52"/>
                <a:gd name="T108" fmla="+- 0 10368 10142"/>
                <a:gd name="T109" fmla="*/ T108 w 2532"/>
                <a:gd name="T110" fmla="+- 0 9341 9309"/>
                <a:gd name="T111" fmla="*/ 9341 h 52"/>
                <a:gd name="T112" fmla="+- 0 10326 10142"/>
                <a:gd name="T113" fmla="*/ T112 w 2532"/>
                <a:gd name="T114" fmla="+- 0 9338 9309"/>
                <a:gd name="T115" fmla="*/ 9338 h 52"/>
                <a:gd name="T116" fmla="+- 0 10282 10142"/>
                <a:gd name="T117" fmla="*/ T116 w 2532"/>
                <a:gd name="T118" fmla="+- 0 9333 9309"/>
                <a:gd name="T119" fmla="*/ 9333 h 52"/>
                <a:gd name="T120" fmla="+- 0 10240 10142"/>
                <a:gd name="T121" fmla="*/ T120 w 2532"/>
                <a:gd name="T122" fmla="+- 0 9327 9309"/>
                <a:gd name="T123" fmla="*/ 9327 h 52"/>
                <a:gd name="T124" fmla="+- 0 10217 10142"/>
                <a:gd name="T125" fmla="*/ T124 w 2532"/>
                <a:gd name="T126" fmla="+- 0 9324 9309"/>
                <a:gd name="T127" fmla="*/ 9324 h 52"/>
                <a:gd name="T128" fmla="+- 0 10164 10142"/>
                <a:gd name="T129" fmla="*/ T128 w 2532"/>
                <a:gd name="T130" fmla="+- 0 9304 9309"/>
                <a:gd name="T131" fmla="*/ 9304 h 52"/>
                <a:gd name="T132" fmla="+- 0 10142 10142"/>
                <a:gd name="T133" fmla="*/ T132 w 2532"/>
                <a:gd name="T134" fmla="+- 0 9309 9309"/>
                <a:gd name="T135" fmla="*/ 9309 h 52"/>
                <a:gd name="T136" fmla="+- 0 10148 10142"/>
                <a:gd name="T137" fmla="*/ T136 w 2532"/>
                <a:gd name="T138" fmla="+- 0 9313 9309"/>
                <a:gd name="T139" fmla="*/ 9313 h 52"/>
                <a:gd name="T140" fmla="+- 0 10155 10142"/>
                <a:gd name="T141" fmla="*/ T140 w 2532"/>
                <a:gd name="T142" fmla="+- 0 9317 9309"/>
                <a:gd name="T143" fmla="*/ 9317 h 52"/>
                <a:gd name="T144" fmla="+- 0 10161 10142"/>
                <a:gd name="T145" fmla="*/ T144 w 2532"/>
                <a:gd name="T146" fmla="+- 0 9321 9309"/>
                <a:gd name="T147" fmla="*/ 9321 h 5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2532" h="52" extrusionOk="0">
                  <a:moveTo>
                    <a:pt x="2531" y="51"/>
                  </a:moveTo>
                  <a:cubicBezTo>
                    <a:pt x="2504" y="47"/>
                    <a:pt x="2482" y="44"/>
                    <a:pt x="2450" y="44"/>
                  </a:cubicBezTo>
                  <a:cubicBezTo>
                    <a:pt x="2414" y="44"/>
                    <a:pt x="2378" y="41"/>
                    <a:pt x="2341" y="38"/>
                  </a:cubicBezTo>
                  <a:cubicBezTo>
                    <a:pt x="2228" y="30"/>
                    <a:pt x="2115" y="24"/>
                    <a:pt x="2002" y="21"/>
                  </a:cubicBezTo>
                  <a:cubicBezTo>
                    <a:pt x="1866" y="18"/>
                    <a:pt x="1731" y="26"/>
                    <a:pt x="1595" y="27"/>
                  </a:cubicBezTo>
                  <a:cubicBezTo>
                    <a:pt x="1526" y="28"/>
                    <a:pt x="1457" y="34"/>
                    <a:pt x="1387" y="35"/>
                  </a:cubicBezTo>
                  <a:cubicBezTo>
                    <a:pt x="1278" y="37"/>
                    <a:pt x="1169" y="37"/>
                    <a:pt x="1061" y="35"/>
                  </a:cubicBezTo>
                  <a:cubicBezTo>
                    <a:pt x="961" y="34"/>
                    <a:pt x="859" y="25"/>
                    <a:pt x="759" y="27"/>
                  </a:cubicBezTo>
                  <a:cubicBezTo>
                    <a:pt x="645" y="29"/>
                    <a:pt x="530" y="38"/>
                    <a:pt x="416" y="38"/>
                  </a:cubicBezTo>
                  <a:cubicBezTo>
                    <a:pt x="352" y="38"/>
                    <a:pt x="289" y="37"/>
                    <a:pt x="226" y="32"/>
                  </a:cubicBezTo>
                  <a:cubicBezTo>
                    <a:pt x="184" y="29"/>
                    <a:pt x="140" y="24"/>
                    <a:pt x="98" y="18"/>
                  </a:cubicBezTo>
                  <a:cubicBezTo>
                    <a:pt x="75" y="15"/>
                    <a:pt x="22" y="-5"/>
                    <a:pt x="0" y="0"/>
                  </a:cubicBezTo>
                  <a:cubicBezTo>
                    <a:pt x="6" y="4"/>
                    <a:pt x="13" y="8"/>
                    <a:pt x="19" y="12"/>
                  </a:cubicBezTo>
                </a:path>
              </a:pathLst>
            </a:custGeom>
            <a:noFill/>
            <a:ln w="12700" cap="rnd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Comment 7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169725" y="4417773"/>
              <a:ext cx="517268" cy="482387"/>
            </a:xfrm>
            <a:custGeom>
              <a:avLst/>
              <a:gdLst>
                <a:gd name="T0" fmla="+- 0 14044 12665"/>
                <a:gd name="T1" fmla="*/ T0 w 1380"/>
                <a:gd name="T2" fmla="+- 0 8620 8620"/>
                <a:gd name="T3" fmla="*/ 8620 h 1196"/>
                <a:gd name="T4" fmla="+- 0 14023 12665"/>
                <a:gd name="T5" fmla="*/ T4 w 1380"/>
                <a:gd name="T6" fmla="+- 0 8636 8620"/>
                <a:gd name="T7" fmla="*/ 8636 h 1196"/>
                <a:gd name="T8" fmla="+- 0 14002 12665"/>
                <a:gd name="T9" fmla="*/ T8 w 1380"/>
                <a:gd name="T10" fmla="+- 0 8653 8620"/>
                <a:gd name="T11" fmla="*/ 8653 h 1196"/>
                <a:gd name="T12" fmla="+- 0 13980 12665"/>
                <a:gd name="T13" fmla="*/ T12 w 1380"/>
                <a:gd name="T14" fmla="+- 0 8669 8620"/>
                <a:gd name="T15" fmla="*/ 8669 h 1196"/>
                <a:gd name="T16" fmla="+- 0 13947 12665"/>
                <a:gd name="T17" fmla="*/ T16 w 1380"/>
                <a:gd name="T18" fmla="+- 0 8694 8620"/>
                <a:gd name="T19" fmla="*/ 8694 h 1196"/>
                <a:gd name="T20" fmla="+- 0 13915 12665"/>
                <a:gd name="T21" fmla="*/ T20 w 1380"/>
                <a:gd name="T22" fmla="+- 0 8721 8620"/>
                <a:gd name="T23" fmla="*/ 8721 h 1196"/>
                <a:gd name="T24" fmla="+- 0 13882 12665"/>
                <a:gd name="T25" fmla="*/ T24 w 1380"/>
                <a:gd name="T26" fmla="+- 0 8746 8620"/>
                <a:gd name="T27" fmla="*/ 8746 h 1196"/>
                <a:gd name="T28" fmla="+- 0 13842 12665"/>
                <a:gd name="T29" fmla="*/ T28 w 1380"/>
                <a:gd name="T30" fmla="+- 0 8777 8620"/>
                <a:gd name="T31" fmla="*/ 8777 h 1196"/>
                <a:gd name="T32" fmla="+- 0 13800 12665"/>
                <a:gd name="T33" fmla="*/ T32 w 1380"/>
                <a:gd name="T34" fmla="+- 0 8807 8620"/>
                <a:gd name="T35" fmla="*/ 8807 h 1196"/>
                <a:gd name="T36" fmla="+- 0 13760 12665"/>
                <a:gd name="T37" fmla="*/ T36 w 1380"/>
                <a:gd name="T38" fmla="+- 0 8838 8620"/>
                <a:gd name="T39" fmla="*/ 8838 h 1196"/>
                <a:gd name="T40" fmla="+- 0 13655 12665"/>
                <a:gd name="T41" fmla="*/ T40 w 1380"/>
                <a:gd name="T42" fmla="+- 0 8919 8620"/>
                <a:gd name="T43" fmla="*/ 8919 h 1196"/>
                <a:gd name="T44" fmla="+- 0 13553 12665"/>
                <a:gd name="T45" fmla="*/ T44 w 1380"/>
                <a:gd name="T46" fmla="+- 0 9003 8620"/>
                <a:gd name="T47" fmla="*/ 9003 h 1196"/>
                <a:gd name="T48" fmla="+- 0 13449 12665"/>
                <a:gd name="T49" fmla="*/ T48 w 1380"/>
                <a:gd name="T50" fmla="+- 0 9085 8620"/>
                <a:gd name="T51" fmla="*/ 9085 h 1196"/>
                <a:gd name="T52" fmla="+- 0 13358 12665"/>
                <a:gd name="T53" fmla="*/ T52 w 1380"/>
                <a:gd name="T54" fmla="+- 0 9157 8620"/>
                <a:gd name="T55" fmla="*/ 9157 h 1196"/>
                <a:gd name="T56" fmla="+- 0 13263 12665"/>
                <a:gd name="T57" fmla="*/ T56 w 1380"/>
                <a:gd name="T58" fmla="+- 0 9223 8620"/>
                <a:gd name="T59" fmla="*/ 9223 h 1196"/>
                <a:gd name="T60" fmla="+- 0 13176 12665"/>
                <a:gd name="T61" fmla="*/ T60 w 1380"/>
                <a:gd name="T62" fmla="+- 0 9301 8620"/>
                <a:gd name="T63" fmla="*/ 9301 h 1196"/>
                <a:gd name="T64" fmla="+- 0 13094 12665"/>
                <a:gd name="T65" fmla="*/ T64 w 1380"/>
                <a:gd name="T66" fmla="+- 0 9374 8620"/>
                <a:gd name="T67" fmla="*/ 9374 h 1196"/>
                <a:gd name="T68" fmla="+- 0 13016 12665"/>
                <a:gd name="T69" fmla="*/ T68 w 1380"/>
                <a:gd name="T70" fmla="+- 0 9450 8620"/>
                <a:gd name="T71" fmla="*/ 9450 h 1196"/>
                <a:gd name="T72" fmla="+- 0 12938 12665"/>
                <a:gd name="T73" fmla="*/ T72 w 1380"/>
                <a:gd name="T74" fmla="+- 0 9528 8620"/>
                <a:gd name="T75" fmla="*/ 9528 h 1196"/>
                <a:gd name="T76" fmla="+- 0 12900 12665"/>
                <a:gd name="T77" fmla="*/ T76 w 1380"/>
                <a:gd name="T78" fmla="+- 0 9566 8620"/>
                <a:gd name="T79" fmla="*/ 9566 h 1196"/>
                <a:gd name="T80" fmla="+- 0 12867 12665"/>
                <a:gd name="T81" fmla="*/ T80 w 1380"/>
                <a:gd name="T82" fmla="+- 0 9605 8620"/>
                <a:gd name="T83" fmla="*/ 9605 h 1196"/>
                <a:gd name="T84" fmla="+- 0 12833 12665"/>
                <a:gd name="T85" fmla="*/ T84 w 1380"/>
                <a:gd name="T86" fmla="+- 0 9645 8620"/>
                <a:gd name="T87" fmla="*/ 9645 h 1196"/>
                <a:gd name="T88" fmla="+- 0 12800 12665"/>
                <a:gd name="T89" fmla="*/ T88 w 1380"/>
                <a:gd name="T90" fmla="+- 0 9684 8620"/>
                <a:gd name="T91" fmla="*/ 9684 h 1196"/>
                <a:gd name="T92" fmla="+- 0 12772 12665"/>
                <a:gd name="T93" fmla="*/ T92 w 1380"/>
                <a:gd name="T94" fmla="+- 0 9727 8620"/>
                <a:gd name="T95" fmla="*/ 9727 h 1196"/>
                <a:gd name="T96" fmla="+- 0 12738 12665"/>
                <a:gd name="T97" fmla="*/ T96 w 1380"/>
                <a:gd name="T98" fmla="+- 0 9765 8620"/>
                <a:gd name="T99" fmla="*/ 9765 h 1196"/>
                <a:gd name="T100" fmla="+- 0 12714 12665"/>
                <a:gd name="T101" fmla="*/ T100 w 1380"/>
                <a:gd name="T102" fmla="+- 0 9792 8620"/>
                <a:gd name="T103" fmla="*/ 9792 h 1196"/>
                <a:gd name="T104" fmla="+- 0 12694 12665"/>
                <a:gd name="T105" fmla="*/ T104 w 1380"/>
                <a:gd name="T106" fmla="+- 0 9799 8620"/>
                <a:gd name="T107" fmla="*/ 9799 h 1196"/>
                <a:gd name="T108" fmla="+- 0 12665 12665"/>
                <a:gd name="T109" fmla="*/ T108 w 1380"/>
                <a:gd name="T110" fmla="+- 0 9815 8620"/>
                <a:gd name="T111" fmla="*/ 9815 h 119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</a:cxnLst>
              <a:rect l="0" t="0" r="r" b="b"/>
              <a:pathLst>
                <a:path w="1380" h="1196" extrusionOk="0">
                  <a:moveTo>
                    <a:pt x="1379" y="0"/>
                  </a:moveTo>
                  <a:cubicBezTo>
                    <a:pt x="1358" y="16"/>
                    <a:pt x="1337" y="33"/>
                    <a:pt x="1315" y="49"/>
                  </a:cubicBezTo>
                  <a:cubicBezTo>
                    <a:pt x="1282" y="74"/>
                    <a:pt x="1250" y="101"/>
                    <a:pt x="1217" y="126"/>
                  </a:cubicBezTo>
                  <a:cubicBezTo>
                    <a:pt x="1177" y="157"/>
                    <a:pt x="1135" y="187"/>
                    <a:pt x="1095" y="218"/>
                  </a:cubicBezTo>
                  <a:cubicBezTo>
                    <a:pt x="990" y="299"/>
                    <a:pt x="888" y="383"/>
                    <a:pt x="784" y="465"/>
                  </a:cubicBezTo>
                  <a:cubicBezTo>
                    <a:pt x="693" y="537"/>
                    <a:pt x="598" y="603"/>
                    <a:pt x="511" y="681"/>
                  </a:cubicBezTo>
                  <a:cubicBezTo>
                    <a:pt x="429" y="754"/>
                    <a:pt x="351" y="830"/>
                    <a:pt x="273" y="908"/>
                  </a:cubicBezTo>
                  <a:cubicBezTo>
                    <a:pt x="235" y="946"/>
                    <a:pt x="202" y="985"/>
                    <a:pt x="168" y="1025"/>
                  </a:cubicBezTo>
                  <a:cubicBezTo>
                    <a:pt x="135" y="1064"/>
                    <a:pt x="107" y="1107"/>
                    <a:pt x="73" y="1145"/>
                  </a:cubicBezTo>
                  <a:cubicBezTo>
                    <a:pt x="49" y="1172"/>
                    <a:pt x="29" y="1179"/>
                    <a:pt x="0" y="1195"/>
                  </a:cubicBezTo>
                </a:path>
              </a:pathLst>
            </a:custGeom>
            <a:noFill/>
            <a:ln w="12700" cap="rnd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Comment 8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686993" y="4252230"/>
              <a:ext cx="8263" cy="158423"/>
            </a:xfrm>
            <a:custGeom>
              <a:avLst/>
              <a:gdLst>
                <a:gd name="T0" fmla="+- 0 12700 12694"/>
                <a:gd name="T1" fmla="*/ T0 w 22"/>
                <a:gd name="T2" fmla="+- 0 9374 9374"/>
                <a:gd name="T3" fmla="*/ 9374 h 394"/>
                <a:gd name="T4" fmla="+- 0 12720 12694"/>
                <a:gd name="T5" fmla="*/ T4 w 22"/>
                <a:gd name="T6" fmla="+- 0 9397 9374"/>
                <a:gd name="T7" fmla="*/ 9397 h 394"/>
                <a:gd name="T8" fmla="+- 0 12715 12694"/>
                <a:gd name="T9" fmla="*/ T8 w 22"/>
                <a:gd name="T10" fmla="+- 0 9410 9374"/>
                <a:gd name="T11" fmla="*/ 9410 h 394"/>
                <a:gd name="T12" fmla="+- 0 12709 12694"/>
                <a:gd name="T13" fmla="*/ T12 w 22"/>
                <a:gd name="T14" fmla="+- 0 9442 9374"/>
                <a:gd name="T15" fmla="*/ 9442 h 394"/>
                <a:gd name="T16" fmla="+- 0 12702 12694"/>
                <a:gd name="T17" fmla="*/ T16 w 22"/>
                <a:gd name="T18" fmla="+- 0 9484 9374"/>
                <a:gd name="T19" fmla="*/ 9484 h 394"/>
                <a:gd name="T20" fmla="+- 0 12701 12694"/>
                <a:gd name="T21" fmla="*/ T20 w 22"/>
                <a:gd name="T22" fmla="+- 0 9526 9374"/>
                <a:gd name="T23" fmla="*/ 9526 h 394"/>
                <a:gd name="T24" fmla="+- 0 12698 12694"/>
                <a:gd name="T25" fmla="*/ T24 w 22"/>
                <a:gd name="T26" fmla="+- 0 9568 9374"/>
                <a:gd name="T27" fmla="*/ 9568 h 394"/>
                <a:gd name="T28" fmla="+- 0 12694 12694"/>
                <a:gd name="T29" fmla="*/ T28 w 22"/>
                <a:gd name="T30" fmla="+- 0 9616 9374"/>
                <a:gd name="T31" fmla="*/ 9616 h 394"/>
                <a:gd name="T32" fmla="+- 0 12693 12694"/>
                <a:gd name="T33" fmla="*/ T32 w 22"/>
                <a:gd name="T34" fmla="+- 0 9664 9374"/>
                <a:gd name="T35" fmla="*/ 9664 h 394"/>
                <a:gd name="T36" fmla="+- 0 12694 12694"/>
                <a:gd name="T37" fmla="*/ T36 w 22"/>
                <a:gd name="T38" fmla="+- 0 9712 9374"/>
                <a:gd name="T39" fmla="*/ 9712 h 394"/>
                <a:gd name="T40" fmla="+- 0 12694 12694"/>
                <a:gd name="T41" fmla="*/ T40 w 22"/>
                <a:gd name="T42" fmla="+- 0 9732 9374"/>
                <a:gd name="T43" fmla="*/ 9732 h 394"/>
                <a:gd name="T44" fmla="+- 0 12694 12694"/>
                <a:gd name="T45" fmla="*/ T44 w 22"/>
                <a:gd name="T46" fmla="+- 0 9748 9374"/>
                <a:gd name="T47" fmla="*/ 9748 h 394"/>
                <a:gd name="T48" fmla="+- 0 12698 12694"/>
                <a:gd name="T49" fmla="*/ T48 w 22"/>
                <a:gd name="T50" fmla="+- 0 9767 9374"/>
                <a:gd name="T51" fmla="*/ 9767 h 39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</a:cxnLst>
              <a:rect l="0" t="0" r="r" b="b"/>
              <a:pathLst>
                <a:path w="22" h="394" extrusionOk="0">
                  <a:moveTo>
                    <a:pt x="6" y="0"/>
                  </a:moveTo>
                  <a:cubicBezTo>
                    <a:pt x="26" y="23"/>
                    <a:pt x="21" y="36"/>
                    <a:pt x="15" y="68"/>
                  </a:cubicBezTo>
                  <a:cubicBezTo>
                    <a:pt x="8" y="110"/>
                    <a:pt x="7" y="152"/>
                    <a:pt x="4" y="194"/>
                  </a:cubicBezTo>
                  <a:cubicBezTo>
                    <a:pt x="0" y="242"/>
                    <a:pt x="-1" y="290"/>
                    <a:pt x="0" y="338"/>
                  </a:cubicBezTo>
                  <a:cubicBezTo>
                    <a:pt x="0" y="358"/>
                    <a:pt x="0" y="374"/>
                    <a:pt x="4" y="393"/>
                  </a:cubicBezTo>
                </a:path>
              </a:pathLst>
            </a:custGeom>
            <a:noFill/>
            <a:ln w="12700" cap="rnd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Comment 9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4224431" y="4887700"/>
              <a:ext cx="948599" cy="21360"/>
            </a:xfrm>
            <a:custGeom>
              <a:avLst/>
              <a:gdLst>
                <a:gd name="T0" fmla="+- 0 12673 10142"/>
                <a:gd name="T1" fmla="*/ T0 w 2532"/>
                <a:gd name="T2" fmla="+- 0 9836 9785"/>
                <a:gd name="T3" fmla="*/ 9836 h 52"/>
                <a:gd name="T4" fmla="+- 0 12646 10142"/>
                <a:gd name="T5" fmla="*/ T4 w 2532"/>
                <a:gd name="T6" fmla="+- 0 9832 9785"/>
                <a:gd name="T7" fmla="*/ 9832 h 52"/>
                <a:gd name="T8" fmla="+- 0 12624 10142"/>
                <a:gd name="T9" fmla="*/ T8 w 2532"/>
                <a:gd name="T10" fmla="+- 0 9829 9785"/>
                <a:gd name="T11" fmla="*/ 9829 h 52"/>
                <a:gd name="T12" fmla="+- 0 12592 10142"/>
                <a:gd name="T13" fmla="*/ T12 w 2532"/>
                <a:gd name="T14" fmla="+- 0 9829 9785"/>
                <a:gd name="T15" fmla="*/ 9829 h 52"/>
                <a:gd name="T16" fmla="+- 0 12556 10142"/>
                <a:gd name="T17" fmla="*/ T16 w 2532"/>
                <a:gd name="T18" fmla="+- 0 9829 9785"/>
                <a:gd name="T19" fmla="*/ 9829 h 52"/>
                <a:gd name="T20" fmla="+- 0 12520 10142"/>
                <a:gd name="T21" fmla="*/ T20 w 2532"/>
                <a:gd name="T22" fmla="+- 0 9826 9785"/>
                <a:gd name="T23" fmla="*/ 9826 h 52"/>
                <a:gd name="T24" fmla="+- 0 12483 10142"/>
                <a:gd name="T25" fmla="*/ T24 w 2532"/>
                <a:gd name="T26" fmla="+- 0 9823 9785"/>
                <a:gd name="T27" fmla="*/ 9823 h 52"/>
                <a:gd name="T28" fmla="+- 0 12370 10142"/>
                <a:gd name="T29" fmla="*/ T28 w 2532"/>
                <a:gd name="T30" fmla="+- 0 9815 9785"/>
                <a:gd name="T31" fmla="*/ 9815 h 52"/>
                <a:gd name="T32" fmla="+- 0 12257 10142"/>
                <a:gd name="T33" fmla="*/ T32 w 2532"/>
                <a:gd name="T34" fmla="+- 0 9809 9785"/>
                <a:gd name="T35" fmla="*/ 9809 h 52"/>
                <a:gd name="T36" fmla="+- 0 12144 10142"/>
                <a:gd name="T37" fmla="*/ T36 w 2532"/>
                <a:gd name="T38" fmla="+- 0 9806 9785"/>
                <a:gd name="T39" fmla="*/ 9806 h 52"/>
                <a:gd name="T40" fmla="+- 0 12008 10142"/>
                <a:gd name="T41" fmla="*/ T40 w 2532"/>
                <a:gd name="T42" fmla="+- 0 9803 9785"/>
                <a:gd name="T43" fmla="*/ 9803 h 52"/>
                <a:gd name="T44" fmla="+- 0 11873 10142"/>
                <a:gd name="T45" fmla="*/ T44 w 2532"/>
                <a:gd name="T46" fmla="+- 0 9811 9785"/>
                <a:gd name="T47" fmla="*/ 9811 h 52"/>
                <a:gd name="T48" fmla="+- 0 11737 10142"/>
                <a:gd name="T49" fmla="*/ T48 w 2532"/>
                <a:gd name="T50" fmla="+- 0 9812 9785"/>
                <a:gd name="T51" fmla="*/ 9812 h 52"/>
                <a:gd name="T52" fmla="+- 0 11668 10142"/>
                <a:gd name="T53" fmla="*/ T52 w 2532"/>
                <a:gd name="T54" fmla="+- 0 9813 9785"/>
                <a:gd name="T55" fmla="*/ 9813 h 52"/>
                <a:gd name="T56" fmla="+- 0 11599 10142"/>
                <a:gd name="T57" fmla="*/ T56 w 2532"/>
                <a:gd name="T58" fmla="+- 0 9819 9785"/>
                <a:gd name="T59" fmla="*/ 9819 h 52"/>
                <a:gd name="T60" fmla="+- 0 11529 10142"/>
                <a:gd name="T61" fmla="*/ T60 w 2532"/>
                <a:gd name="T62" fmla="+- 0 9820 9785"/>
                <a:gd name="T63" fmla="*/ 9820 h 52"/>
                <a:gd name="T64" fmla="+- 0 11420 10142"/>
                <a:gd name="T65" fmla="*/ T64 w 2532"/>
                <a:gd name="T66" fmla="+- 0 9822 9785"/>
                <a:gd name="T67" fmla="*/ 9822 h 52"/>
                <a:gd name="T68" fmla="+- 0 11311 10142"/>
                <a:gd name="T69" fmla="*/ T68 w 2532"/>
                <a:gd name="T70" fmla="+- 0 9822 9785"/>
                <a:gd name="T71" fmla="*/ 9822 h 52"/>
                <a:gd name="T72" fmla="+- 0 11203 10142"/>
                <a:gd name="T73" fmla="*/ T72 w 2532"/>
                <a:gd name="T74" fmla="+- 0 9820 9785"/>
                <a:gd name="T75" fmla="*/ 9820 h 52"/>
                <a:gd name="T76" fmla="+- 0 11103 10142"/>
                <a:gd name="T77" fmla="*/ T76 w 2532"/>
                <a:gd name="T78" fmla="+- 0 9819 9785"/>
                <a:gd name="T79" fmla="*/ 9819 h 52"/>
                <a:gd name="T80" fmla="+- 0 11001 10142"/>
                <a:gd name="T81" fmla="*/ T80 w 2532"/>
                <a:gd name="T82" fmla="+- 0 9810 9785"/>
                <a:gd name="T83" fmla="*/ 9810 h 52"/>
                <a:gd name="T84" fmla="+- 0 10901 10142"/>
                <a:gd name="T85" fmla="*/ T84 w 2532"/>
                <a:gd name="T86" fmla="+- 0 9812 9785"/>
                <a:gd name="T87" fmla="*/ 9812 h 52"/>
                <a:gd name="T88" fmla="+- 0 10787 10142"/>
                <a:gd name="T89" fmla="*/ T88 w 2532"/>
                <a:gd name="T90" fmla="+- 0 9814 9785"/>
                <a:gd name="T91" fmla="*/ 9814 h 52"/>
                <a:gd name="T92" fmla="+- 0 10672 10142"/>
                <a:gd name="T93" fmla="*/ T92 w 2532"/>
                <a:gd name="T94" fmla="+- 0 9823 9785"/>
                <a:gd name="T95" fmla="*/ 9823 h 52"/>
                <a:gd name="T96" fmla="+- 0 10558 10142"/>
                <a:gd name="T97" fmla="*/ T96 w 2532"/>
                <a:gd name="T98" fmla="+- 0 9823 9785"/>
                <a:gd name="T99" fmla="*/ 9823 h 52"/>
                <a:gd name="T100" fmla="+- 0 10494 10142"/>
                <a:gd name="T101" fmla="*/ T100 w 2532"/>
                <a:gd name="T102" fmla="+- 0 9823 9785"/>
                <a:gd name="T103" fmla="*/ 9823 h 52"/>
                <a:gd name="T104" fmla="+- 0 10431 10142"/>
                <a:gd name="T105" fmla="*/ T104 w 2532"/>
                <a:gd name="T106" fmla="+- 0 9822 9785"/>
                <a:gd name="T107" fmla="*/ 9822 h 52"/>
                <a:gd name="T108" fmla="+- 0 10368 10142"/>
                <a:gd name="T109" fmla="*/ T108 w 2532"/>
                <a:gd name="T110" fmla="+- 0 9817 9785"/>
                <a:gd name="T111" fmla="*/ 9817 h 52"/>
                <a:gd name="T112" fmla="+- 0 10326 10142"/>
                <a:gd name="T113" fmla="*/ T112 w 2532"/>
                <a:gd name="T114" fmla="+- 0 9814 9785"/>
                <a:gd name="T115" fmla="*/ 9814 h 52"/>
                <a:gd name="T116" fmla="+- 0 10282 10142"/>
                <a:gd name="T117" fmla="*/ T116 w 2532"/>
                <a:gd name="T118" fmla="+- 0 9809 9785"/>
                <a:gd name="T119" fmla="*/ 9809 h 52"/>
                <a:gd name="T120" fmla="+- 0 10240 10142"/>
                <a:gd name="T121" fmla="*/ T120 w 2532"/>
                <a:gd name="T122" fmla="+- 0 9803 9785"/>
                <a:gd name="T123" fmla="*/ 9803 h 52"/>
                <a:gd name="T124" fmla="+- 0 10217 10142"/>
                <a:gd name="T125" fmla="*/ T124 w 2532"/>
                <a:gd name="T126" fmla="+- 0 9800 9785"/>
                <a:gd name="T127" fmla="*/ 9800 h 52"/>
                <a:gd name="T128" fmla="+- 0 10164 10142"/>
                <a:gd name="T129" fmla="*/ T128 w 2532"/>
                <a:gd name="T130" fmla="+- 0 9780 9785"/>
                <a:gd name="T131" fmla="*/ 9780 h 52"/>
                <a:gd name="T132" fmla="+- 0 10142 10142"/>
                <a:gd name="T133" fmla="*/ T132 w 2532"/>
                <a:gd name="T134" fmla="+- 0 9785 9785"/>
                <a:gd name="T135" fmla="*/ 9785 h 52"/>
                <a:gd name="T136" fmla="+- 0 10148 10142"/>
                <a:gd name="T137" fmla="*/ T136 w 2532"/>
                <a:gd name="T138" fmla="+- 0 9789 9785"/>
                <a:gd name="T139" fmla="*/ 9789 h 52"/>
                <a:gd name="T140" fmla="+- 0 10155 10142"/>
                <a:gd name="T141" fmla="*/ T140 w 2532"/>
                <a:gd name="T142" fmla="+- 0 9793 9785"/>
                <a:gd name="T143" fmla="*/ 9793 h 52"/>
                <a:gd name="T144" fmla="+- 0 10161 10142"/>
                <a:gd name="T145" fmla="*/ T144 w 2532"/>
                <a:gd name="T146" fmla="+- 0 9797 9785"/>
                <a:gd name="T147" fmla="*/ 9797 h 5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2532" h="52" extrusionOk="0">
                  <a:moveTo>
                    <a:pt x="2531" y="51"/>
                  </a:moveTo>
                  <a:cubicBezTo>
                    <a:pt x="2504" y="47"/>
                    <a:pt x="2482" y="44"/>
                    <a:pt x="2450" y="44"/>
                  </a:cubicBezTo>
                  <a:cubicBezTo>
                    <a:pt x="2414" y="44"/>
                    <a:pt x="2378" y="41"/>
                    <a:pt x="2341" y="38"/>
                  </a:cubicBezTo>
                  <a:cubicBezTo>
                    <a:pt x="2228" y="30"/>
                    <a:pt x="2115" y="24"/>
                    <a:pt x="2002" y="21"/>
                  </a:cubicBezTo>
                  <a:cubicBezTo>
                    <a:pt x="1866" y="18"/>
                    <a:pt x="1731" y="26"/>
                    <a:pt x="1595" y="27"/>
                  </a:cubicBezTo>
                  <a:cubicBezTo>
                    <a:pt x="1526" y="28"/>
                    <a:pt x="1457" y="34"/>
                    <a:pt x="1387" y="35"/>
                  </a:cubicBezTo>
                  <a:cubicBezTo>
                    <a:pt x="1278" y="37"/>
                    <a:pt x="1169" y="37"/>
                    <a:pt x="1061" y="35"/>
                  </a:cubicBezTo>
                  <a:cubicBezTo>
                    <a:pt x="961" y="34"/>
                    <a:pt x="859" y="25"/>
                    <a:pt x="759" y="27"/>
                  </a:cubicBezTo>
                  <a:cubicBezTo>
                    <a:pt x="645" y="29"/>
                    <a:pt x="530" y="38"/>
                    <a:pt x="416" y="38"/>
                  </a:cubicBezTo>
                  <a:cubicBezTo>
                    <a:pt x="352" y="38"/>
                    <a:pt x="289" y="37"/>
                    <a:pt x="226" y="32"/>
                  </a:cubicBezTo>
                  <a:cubicBezTo>
                    <a:pt x="184" y="29"/>
                    <a:pt x="140" y="24"/>
                    <a:pt x="98" y="18"/>
                  </a:cubicBezTo>
                  <a:cubicBezTo>
                    <a:pt x="75" y="15"/>
                    <a:pt x="22" y="-5"/>
                    <a:pt x="0" y="0"/>
                  </a:cubicBezTo>
                  <a:cubicBezTo>
                    <a:pt x="6" y="4"/>
                    <a:pt x="13" y="8"/>
                    <a:pt x="19" y="12"/>
                  </a:cubicBezTo>
                </a:path>
              </a:pathLst>
            </a:custGeom>
            <a:noFill/>
            <a:ln w="12700" cap="rnd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Comment 10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4199642" y="4700797"/>
              <a:ext cx="8263" cy="158423"/>
            </a:xfrm>
            <a:custGeom>
              <a:avLst/>
              <a:gdLst>
                <a:gd name="T0" fmla="+- 0 12700 12694"/>
                <a:gd name="T1" fmla="*/ T0 w 22"/>
                <a:gd name="T2" fmla="+- 0 9374 9374"/>
                <a:gd name="T3" fmla="*/ 9374 h 394"/>
                <a:gd name="T4" fmla="+- 0 12720 12694"/>
                <a:gd name="T5" fmla="*/ T4 w 22"/>
                <a:gd name="T6" fmla="+- 0 9397 9374"/>
                <a:gd name="T7" fmla="*/ 9397 h 394"/>
                <a:gd name="T8" fmla="+- 0 12715 12694"/>
                <a:gd name="T9" fmla="*/ T8 w 22"/>
                <a:gd name="T10" fmla="+- 0 9410 9374"/>
                <a:gd name="T11" fmla="*/ 9410 h 394"/>
                <a:gd name="T12" fmla="+- 0 12709 12694"/>
                <a:gd name="T13" fmla="*/ T12 w 22"/>
                <a:gd name="T14" fmla="+- 0 9442 9374"/>
                <a:gd name="T15" fmla="*/ 9442 h 394"/>
                <a:gd name="T16" fmla="+- 0 12702 12694"/>
                <a:gd name="T17" fmla="*/ T16 w 22"/>
                <a:gd name="T18" fmla="+- 0 9484 9374"/>
                <a:gd name="T19" fmla="*/ 9484 h 394"/>
                <a:gd name="T20" fmla="+- 0 12701 12694"/>
                <a:gd name="T21" fmla="*/ T20 w 22"/>
                <a:gd name="T22" fmla="+- 0 9526 9374"/>
                <a:gd name="T23" fmla="*/ 9526 h 394"/>
                <a:gd name="T24" fmla="+- 0 12698 12694"/>
                <a:gd name="T25" fmla="*/ T24 w 22"/>
                <a:gd name="T26" fmla="+- 0 9568 9374"/>
                <a:gd name="T27" fmla="*/ 9568 h 394"/>
                <a:gd name="T28" fmla="+- 0 12694 12694"/>
                <a:gd name="T29" fmla="*/ T28 w 22"/>
                <a:gd name="T30" fmla="+- 0 9616 9374"/>
                <a:gd name="T31" fmla="*/ 9616 h 394"/>
                <a:gd name="T32" fmla="+- 0 12693 12694"/>
                <a:gd name="T33" fmla="*/ T32 w 22"/>
                <a:gd name="T34" fmla="+- 0 9664 9374"/>
                <a:gd name="T35" fmla="*/ 9664 h 394"/>
                <a:gd name="T36" fmla="+- 0 12694 12694"/>
                <a:gd name="T37" fmla="*/ T36 w 22"/>
                <a:gd name="T38" fmla="+- 0 9712 9374"/>
                <a:gd name="T39" fmla="*/ 9712 h 394"/>
                <a:gd name="T40" fmla="+- 0 12694 12694"/>
                <a:gd name="T41" fmla="*/ T40 w 22"/>
                <a:gd name="T42" fmla="+- 0 9732 9374"/>
                <a:gd name="T43" fmla="*/ 9732 h 394"/>
                <a:gd name="T44" fmla="+- 0 12694 12694"/>
                <a:gd name="T45" fmla="*/ T44 w 22"/>
                <a:gd name="T46" fmla="+- 0 9748 9374"/>
                <a:gd name="T47" fmla="*/ 9748 h 394"/>
                <a:gd name="T48" fmla="+- 0 12698 12694"/>
                <a:gd name="T49" fmla="*/ T48 w 22"/>
                <a:gd name="T50" fmla="+- 0 9767 9374"/>
                <a:gd name="T51" fmla="*/ 9767 h 39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</a:cxnLst>
              <a:rect l="0" t="0" r="r" b="b"/>
              <a:pathLst>
                <a:path w="22" h="394" extrusionOk="0">
                  <a:moveTo>
                    <a:pt x="6" y="0"/>
                  </a:moveTo>
                  <a:cubicBezTo>
                    <a:pt x="26" y="23"/>
                    <a:pt x="21" y="36"/>
                    <a:pt x="15" y="68"/>
                  </a:cubicBezTo>
                  <a:cubicBezTo>
                    <a:pt x="8" y="110"/>
                    <a:pt x="7" y="152"/>
                    <a:pt x="4" y="194"/>
                  </a:cubicBezTo>
                  <a:cubicBezTo>
                    <a:pt x="0" y="242"/>
                    <a:pt x="-1" y="290"/>
                    <a:pt x="0" y="338"/>
                  </a:cubicBezTo>
                  <a:cubicBezTo>
                    <a:pt x="0" y="358"/>
                    <a:pt x="0" y="374"/>
                    <a:pt x="4" y="393"/>
                  </a:cubicBezTo>
                </a:path>
              </a:pathLst>
            </a:custGeom>
            <a:noFill/>
            <a:ln w="12700" cap="rnd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1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4920181" y="4189930"/>
              <a:ext cx="120640" cy="48060"/>
            </a:xfrm>
            <a:custGeom>
              <a:avLst/>
              <a:gdLst>
                <a:gd name="T0" fmla="+- 0 13128 12820"/>
                <a:gd name="T1" fmla="*/ T0 w 319"/>
                <a:gd name="T2" fmla="+- 0 8099 8058"/>
                <a:gd name="T3" fmla="*/ 8099 h 117"/>
                <a:gd name="T4" fmla="+- 0 13138 12820"/>
                <a:gd name="T5" fmla="*/ T4 w 319"/>
                <a:gd name="T6" fmla="+- 0 8058 8058"/>
                <a:gd name="T7" fmla="*/ 8058 h 117"/>
                <a:gd name="T8" fmla="+- 0 13110 12820"/>
                <a:gd name="T9" fmla="*/ T8 w 319"/>
                <a:gd name="T10" fmla="+- 0 8144 8058"/>
                <a:gd name="T11" fmla="*/ 8144 h 117"/>
                <a:gd name="T12" fmla="+- 0 13072 12820"/>
                <a:gd name="T13" fmla="*/ T12 w 319"/>
                <a:gd name="T14" fmla="+- 0 8125 8058"/>
                <a:gd name="T15" fmla="*/ 8125 h 117"/>
                <a:gd name="T16" fmla="+- 0 13069 12820"/>
                <a:gd name="T17" fmla="*/ T16 w 319"/>
                <a:gd name="T18" fmla="+- 0 8106 8058"/>
                <a:gd name="T19" fmla="*/ 8106 h 117"/>
                <a:gd name="T20" fmla="+- 0 13101 12820"/>
                <a:gd name="T21" fmla="*/ T20 w 319"/>
                <a:gd name="T22" fmla="+- 0 8105 8058"/>
                <a:gd name="T23" fmla="*/ 8105 h 117"/>
                <a:gd name="T24" fmla="+- 0 13064 12820"/>
                <a:gd name="T25" fmla="*/ T24 w 319"/>
                <a:gd name="T26" fmla="+- 0 8087 8058"/>
                <a:gd name="T27" fmla="*/ 8087 h 117"/>
                <a:gd name="T28" fmla="+- 0 12820 12820"/>
                <a:gd name="T29" fmla="*/ T28 w 319"/>
                <a:gd name="T30" fmla="+- 0 8094 8058"/>
                <a:gd name="T31" fmla="*/ 8094 h 117"/>
                <a:gd name="T32" fmla="+- 0 12856 12820"/>
                <a:gd name="T33" fmla="*/ T32 w 319"/>
                <a:gd name="T34" fmla="+- 0 8153 8058"/>
                <a:gd name="T35" fmla="*/ 8153 h 117"/>
                <a:gd name="T36" fmla="+- 0 12856 12820"/>
                <a:gd name="T37" fmla="*/ T36 w 319"/>
                <a:gd name="T38" fmla="+- 0 8174 8058"/>
                <a:gd name="T39" fmla="*/ 8174 h 117"/>
                <a:gd name="T40" fmla="+- 0 12852 12820"/>
                <a:gd name="T41" fmla="*/ T40 w 319"/>
                <a:gd name="T42" fmla="+- 0 8140 8058"/>
                <a:gd name="T43" fmla="*/ 8140 h 117"/>
                <a:gd name="T44" fmla="+- 0 12856 12820"/>
                <a:gd name="T45" fmla="*/ T44 w 319"/>
                <a:gd name="T46" fmla="+- 0 8100 8058"/>
                <a:gd name="T47" fmla="*/ 8100 h 117"/>
                <a:gd name="T48" fmla="+- 0 12870 12820"/>
                <a:gd name="T49" fmla="*/ T48 w 319"/>
                <a:gd name="T50" fmla="+- 0 8117 8058"/>
                <a:gd name="T51" fmla="*/ 8117 h 117"/>
                <a:gd name="T52" fmla="+- 0 12858 12820"/>
                <a:gd name="T53" fmla="*/ T52 w 319"/>
                <a:gd name="T54" fmla="+- 0 8125 8058"/>
                <a:gd name="T55" fmla="*/ 8125 h 117"/>
                <a:gd name="T56" fmla="+- 0 12871 12820"/>
                <a:gd name="T57" fmla="*/ T56 w 319"/>
                <a:gd name="T58" fmla="+- 0 8140 8058"/>
                <a:gd name="T59" fmla="*/ 8140 h 117"/>
                <a:gd name="T60" fmla="+- 0 12871 12820"/>
                <a:gd name="T61" fmla="*/ T60 w 319"/>
                <a:gd name="T62" fmla="+- 0 8152 8058"/>
                <a:gd name="T63" fmla="*/ 8152 h 117"/>
                <a:gd name="T64" fmla="+- 0 12861 12820"/>
                <a:gd name="T65" fmla="*/ T64 w 319"/>
                <a:gd name="T66" fmla="+- 0 8138 8058"/>
                <a:gd name="T67" fmla="*/ 8138 h 117"/>
                <a:gd name="T68" fmla="+- 0 13126 12820"/>
                <a:gd name="T69" fmla="*/ T68 w 319"/>
                <a:gd name="T70" fmla="+- 0 8109 8058"/>
                <a:gd name="T71" fmla="*/ 8109 h 117"/>
                <a:gd name="T72" fmla="+- 0 13073 12820"/>
                <a:gd name="T73" fmla="*/ T72 w 319"/>
                <a:gd name="T74" fmla="+- 0 8109 8058"/>
                <a:gd name="T75" fmla="*/ 8109 h 117"/>
                <a:gd name="T76" fmla="+- 0 13055 12820"/>
                <a:gd name="T77" fmla="*/ T76 w 319"/>
                <a:gd name="T78" fmla="+- 0 8161 8058"/>
                <a:gd name="T79" fmla="*/ 8161 h 117"/>
                <a:gd name="T80" fmla="+- 0 13027 12820"/>
                <a:gd name="T81" fmla="*/ T80 w 319"/>
                <a:gd name="T82" fmla="+- 0 8147 8058"/>
                <a:gd name="T83" fmla="*/ 8147 h 117"/>
                <a:gd name="T84" fmla="+- 0 13046 12820"/>
                <a:gd name="T85" fmla="*/ T84 w 319"/>
                <a:gd name="T86" fmla="+- 0 8112 8058"/>
                <a:gd name="T87" fmla="*/ 8112 h 11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</a:cxnLst>
              <a:rect l="0" t="0" r="r" b="b"/>
              <a:pathLst>
                <a:path w="319" h="117" extrusionOk="0">
                  <a:moveTo>
                    <a:pt x="308" y="41"/>
                  </a:moveTo>
                  <a:cubicBezTo>
                    <a:pt x="316" y="24"/>
                    <a:pt x="317" y="19"/>
                    <a:pt x="318" y="0"/>
                  </a:cubicBezTo>
                  <a:cubicBezTo>
                    <a:pt x="315" y="16"/>
                    <a:pt x="307" y="78"/>
                    <a:pt x="290" y="86"/>
                  </a:cubicBezTo>
                  <a:cubicBezTo>
                    <a:pt x="267" y="96"/>
                    <a:pt x="266" y="88"/>
                    <a:pt x="252" y="67"/>
                  </a:cubicBezTo>
                  <a:cubicBezTo>
                    <a:pt x="251" y="61"/>
                    <a:pt x="250" y="54"/>
                    <a:pt x="249" y="48"/>
                  </a:cubicBezTo>
                  <a:cubicBezTo>
                    <a:pt x="258" y="22"/>
                    <a:pt x="280" y="7"/>
                    <a:pt x="281" y="47"/>
                  </a:cubicBezTo>
                  <a:cubicBezTo>
                    <a:pt x="282" y="89"/>
                    <a:pt x="252" y="37"/>
                    <a:pt x="244" y="29"/>
                  </a:cubicBezTo>
                </a:path>
                <a:path w="319" h="117" extrusionOk="0">
                  <a:moveTo>
                    <a:pt x="0" y="36"/>
                  </a:moveTo>
                  <a:cubicBezTo>
                    <a:pt x="41" y="29"/>
                    <a:pt x="34" y="54"/>
                    <a:pt x="36" y="95"/>
                  </a:cubicBezTo>
                  <a:cubicBezTo>
                    <a:pt x="36" y="102"/>
                    <a:pt x="36" y="109"/>
                    <a:pt x="36" y="116"/>
                  </a:cubicBezTo>
                  <a:cubicBezTo>
                    <a:pt x="33" y="106"/>
                    <a:pt x="31" y="40"/>
                    <a:pt x="32" y="82"/>
                  </a:cubicBezTo>
                  <a:cubicBezTo>
                    <a:pt x="33" y="127"/>
                    <a:pt x="36" y="42"/>
                    <a:pt x="36" y="42"/>
                  </a:cubicBezTo>
                  <a:cubicBezTo>
                    <a:pt x="41" y="48"/>
                    <a:pt x="45" y="53"/>
                    <a:pt x="50" y="59"/>
                  </a:cubicBezTo>
                  <a:cubicBezTo>
                    <a:pt x="50" y="82"/>
                    <a:pt x="17" y="58"/>
                    <a:pt x="38" y="67"/>
                  </a:cubicBezTo>
                  <a:cubicBezTo>
                    <a:pt x="42" y="72"/>
                    <a:pt x="47" y="77"/>
                    <a:pt x="51" y="82"/>
                  </a:cubicBezTo>
                  <a:cubicBezTo>
                    <a:pt x="21" y="96"/>
                    <a:pt x="47" y="115"/>
                    <a:pt x="51" y="94"/>
                  </a:cubicBezTo>
                  <a:cubicBezTo>
                    <a:pt x="54" y="78"/>
                    <a:pt x="55" y="53"/>
                    <a:pt x="41" y="80"/>
                  </a:cubicBezTo>
                </a:path>
                <a:path w="319" h="117" extrusionOk="0">
                  <a:moveTo>
                    <a:pt x="306" y="51"/>
                  </a:moveTo>
                  <a:cubicBezTo>
                    <a:pt x="280" y="70"/>
                    <a:pt x="276" y="73"/>
                    <a:pt x="253" y="51"/>
                  </a:cubicBezTo>
                  <a:cubicBezTo>
                    <a:pt x="243" y="69"/>
                    <a:pt x="239" y="82"/>
                    <a:pt x="235" y="103"/>
                  </a:cubicBezTo>
                  <a:cubicBezTo>
                    <a:pt x="213" y="53"/>
                    <a:pt x="242" y="93"/>
                    <a:pt x="207" y="89"/>
                  </a:cubicBezTo>
                  <a:cubicBezTo>
                    <a:pt x="168" y="85"/>
                    <a:pt x="215" y="56"/>
                    <a:pt x="226" y="54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2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4863992" y="4214850"/>
              <a:ext cx="105767" cy="5340"/>
            </a:xfrm>
            <a:custGeom>
              <a:avLst/>
              <a:gdLst>
                <a:gd name="T0" fmla="+- 0 12952 12670"/>
                <a:gd name="T1" fmla="*/ T0 w 283"/>
                <a:gd name="T2" fmla="+- 0 8124 8120"/>
                <a:gd name="T3" fmla="*/ 8124 h 11"/>
                <a:gd name="T4" fmla="+- 0 12923 12670"/>
                <a:gd name="T5" fmla="*/ T4 w 283"/>
                <a:gd name="T6" fmla="+- 0 8133 8120"/>
                <a:gd name="T7" fmla="*/ 8133 h 11"/>
                <a:gd name="T8" fmla="+- 0 12908 12670"/>
                <a:gd name="T9" fmla="*/ T8 w 283"/>
                <a:gd name="T10" fmla="+- 0 8120 8120"/>
                <a:gd name="T11" fmla="*/ 8120 h 11"/>
                <a:gd name="T12" fmla="+- 0 12876 12670"/>
                <a:gd name="T13" fmla="*/ T12 w 283"/>
                <a:gd name="T14" fmla="+- 0 8120 8120"/>
                <a:gd name="T15" fmla="*/ 8120 h 11"/>
                <a:gd name="T16" fmla="+- 0 12845 12670"/>
                <a:gd name="T17" fmla="*/ T16 w 283"/>
                <a:gd name="T18" fmla="+- 0 8120 8120"/>
                <a:gd name="T19" fmla="*/ 8120 h 11"/>
                <a:gd name="T20" fmla="+- 0 12814 12670"/>
                <a:gd name="T21" fmla="*/ T20 w 283"/>
                <a:gd name="T22" fmla="+- 0 8128 8120"/>
                <a:gd name="T23" fmla="*/ 8128 h 11"/>
                <a:gd name="T24" fmla="+- 0 12783 12670"/>
                <a:gd name="T25" fmla="*/ T24 w 283"/>
                <a:gd name="T26" fmla="+- 0 8129 8120"/>
                <a:gd name="T27" fmla="*/ 8129 h 11"/>
                <a:gd name="T28" fmla="+- 0 12752 12670"/>
                <a:gd name="T29" fmla="*/ T28 w 283"/>
                <a:gd name="T30" fmla="+- 0 8130 8120"/>
                <a:gd name="T31" fmla="*/ 8130 h 11"/>
                <a:gd name="T32" fmla="+- 0 12717 12670"/>
                <a:gd name="T33" fmla="*/ T32 w 283"/>
                <a:gd name="T34" fmla="+- 0 8132 8120"/>
                <a:gd name="T35" fmla="*/ 8132 h 11"/>
                <a:gd name="T36" fmla="+- 0 12686 12670"/>
                <a:gd name="T37" fmla="*/ T36 w 283"/>
                <a:gd name="T38" fmla="+- 0 8129 8120"/>
                <a:gd name="T39" fmla="*/ 8129 h 11"/>
                <a:gd name="T40" fmla="+- 0 12681 12670"/>
                <a:gd name="T41" fmla="*/ T40 w 283"/>
                <a:gd name="T42" fmla="+- 0 8128 8120"/>
                <a:gd name="T43" fmla="*/ 8128 h 11"/>
                <a:gd name="T44" fmla="+- 0 12675 12670"/>
                <a:gd name="T45" fmla="*/ T44 w 283"/>
                <a:gd name="T46" fmla="+- 0 8127 8120"/>
                <a:gd name="T47" fmla="*/ 8127 h 11"/>
                <a:gd name="T48" fmla="+- 0 12670 12670"/>
                <a:gd name="T49" fmla="*/ T48 w 283"/>
                <a:gd name="T50" fmla="+- 0 8126 8120"/>
                <a:gd name="T51" fmla="*/ 8126 h 1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</a:cxnLst>
              <a:rect l="0" t="0" r="r" b="b"/>
              <a:pathLst>
                <a:path w="283" h="11" extrusionOk="0">
                  <a:moveTo>
                    <a:pt x="282" y="4"/>
                  </a:moveTo>
                  <a:cubicBezTo>
                    <a:pt x="253" y="13"/>
                    <a:pt x="238" y="0"/>
                    <a:pt x="206" y="0"/>
                  </a:cubicBezTo>
                  <a:cubicBezTo>
                    <a:pt x="175" y="0"/>
                    <a:pt x="144" y="8"/>
                    <a:pt x="113" y="9"/>
                  </a:cubicBezTo>
                  <a:cubicBezTo>
                    <a:pt x="82" y="10"/>
                    <a:pt x="47" y="12"/>
                    <a:pt x="16" y="9"/>
                  </a:cubicBezTo>
                  <a:cubicBezTo>
                    <a:pt x="11" y="8"/>
                    <a:pt x="5" y="7"/>
                    <a:pt x="0" y="6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Comment 13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4989591" y="3721782"/>
              <a:ext cx="118988" cy="678191"/>
            </a:xfrm>
            <a:custGeom>
              <a:avLst/>
              <a:gdLst>
                <a:gd name="T0" fmla="+- 0 13003 13003"/>
                <a:gd name="T1" fmla="*/ T0 w 317"/>
                <a:gd name="T2" fmla="+- 0 8574 6898"/>
                <a:gd name="T3" fmla="*/ 8574 h 1677"/>
                <a:gd name="T4" fmla="+- 0 13019 13003"/>
                <a:gd name="T5" fmla="*/ T4 w 317"/>
                <a:gd name="T6" fmla="+- 0 8500 6898"/>
                <a:gd name="T7" fmla="*/ 8500 h 1677"/>
                <a:gd name="T8" fmla="+- 0 13030 13003"/>
                <a:gd name="T9" fmla="*/ T8 w 317"/>
                <a:gd name="T10" fmla="+- 0 8414 6898"/>
                <a:gd name="T11" fmla="*/ 8414 h 1677"/>
                <a:gd name="T12" fmla="+- 0 13042 13003"/>
                <a:gd name="T13" fmla="*/ T12 w 317"/>
                <a:gd name="T14" fmla="+- 0 8308 6898"/>
                <a:gd name="T15" fmla="*/ 8308 h 1677"/>
                <a:gd name="T16" fmla="+- 0 13051 13003"/>
                <a:gd name="T17" fmla="*/ T16 w 317"/>
                <a:gd name="T18" fmla="+- 0 8195 6898"/>
                <a:gd name="T19" fmla="*/ 8195 h 1677"/>
                <a:gd name="T20" fmla="+- 0 13055 13003"/>
                <a:gd name="T21" fmla="*/ T20 w 317"/>
                <a:gd name="T22" fmla="+- 0 8079 6898"/>
                <a:gd name="T23" fmla="*/ 8079 h 1677"/>
                <a:gd name="T24" fmla="+- 0 13061 13003"/>
                <a:gd name="T25" fmla="*/ T24 w 317"/>
                <a:gd name="T26" fmla="+- 0 7957 6898"/>
                <a:gd name="T27" fmla="*/ 7957 h 1677"/>
                <a:gd name="T28" fmla="+- 0 13066 13003"/>
                <a:gd name="T29" fmla="*/ T28 w 317"/>
                <a:gd name="T30" fmla="+- 0 7841 6898"/>
                <a:gd name="T31" fmla="*/ 7841 h 1677"/>
                <a:gd name="T32" fmla="+- 0 13070 13003"/>
                <a:gd name="T33" fmla="*/ T32 w 317"/>
                <a:gd name="T34" fmla="+- 0 7740 6898"/>
                <a:gd name="T35" fmla="*/ 7740 h 1677"/>
                <a:gd name="T36" fmla="+- 0 13078 13003"/>
                <a:gd name="T37" fmla="*/ T36 w 317"/>
                <a:gd name="T38" fmla="+- 0 7630 6898"/>
                <a:gd name="T39" fmla="*/ 7630 h 1677"/>
                <a:gd name="T40" fmla="+- 0 13087 13003"/>
                <a:gd name="T41" fmla="*/ T40 w 317"/>
                <a:gd name="T42" fmla="+- 0 7504 6898"/>
                <a:gd name="T43" fmla="*/ 7504 h 1677"/>
                <a:gd name="T44" fmla="+- 0 13102 13003"/>
                <a:gd name="T45" fmla="*/ T44 w 317"/>
                <a:gd name="T46" fmla="+- 0 7372 6898"/>
                <a:gd name="T47" fmla="*/ 7372 h 1677"/>
                <a:gd name="T48" fmla="+- 0 13116 13003"/>
                <a:gd name="T49" fmla="*/ T48 w 317"/>
                <a:gd name="T50" fmla="+- 0 7250 6898"/>
                <a:gd name="T51" fmla="*/ 7250 h 1677"/>
                <a:gd name="T52" fmla="+- 0 13137 13003"/>
                <a:gd name="T53" fmla="*/ T52 w 317"/>
                <a:gd name="T54" fmla="+- 0 7059 6898"/>
                <a:gd name="T55" fmla="*/ 7059 h 1677"/>
                <a:gd name="T56" fmla="+- 0 13110 13003"/>
                <a:gd name="T57" fmla="*/ T56 w 317"/>
                <a:gd name="T58" fmla="+- 0 7000 6898"/>
                <a:gd name="T59" fmla="*/ 7000 h 1677"/>
                <a:gd name="T60" fmla="+- 0 13123 13003"/>
                <a:gd name="T61" fmla="*/ T60 w 317"/>
                <a:gd name="T62" fmla="+- 0 6979 6898"/>
                <a:gd name="T63" fmla="*/ 6979 h 1677"/>
                <a:gd name="T64" fmla="+- 0 13087 13003"/>
                <a:gd name="T65" fmla="*/ T64 w 317"/>
                <a:gd name="T66" fmla="+- 0 7063 6898"/>
                <a:gd name="T67" fmla="*/ 7063 h 1677"/>
                <a:gd name="T68" fmla="+- 0 13045 13003"/>
                <a:gd name="T69" fmla="*/ T68 w 317"/>
                <a:gd name="T70" fmla="+- 0 7142 6898"/>
                <a:gd name="T71" fmla="*/ 7142 h 1677"/>
                <a:gd name="T72" fmla="+- 0 13028 13003"/>
                <a:gd name="T73" fmla="*/ T72 w 317"/>
                <a:gd name="T74" fmla="+- 0 7169 6898"/>
                <a:gd name="T75" fmla="*/ 7169 h 1677"/>
                <a:gd name="T76" fmla="+- 0 13076 13003"/>
                <a:gd name="T77" fmla="*/ T76 w 317"/>
                <a:gd name="T78" fmla="+- 0 7065 6898"/>
                <a:gd name="T79" fmla="*/ 7065 h 1677"/>
                <a:gd name="T80" fmla="+- 0 13141 13003"/>
                <a:gd name="T81" fmla="*/ T80 w 317"/>
                <a:gd name="T82" fmla="+- 0 6916 6898"/>
                <a:gd name="T83" fmla="*/ 6916 h 1677"/>
                <a:gd name="T84" fmla="+- 0 13155 13003"/>
                <a:gd name="T85" fmla="*/ T84 w 317"/>
                <a:gd name="T86" fmla="+- 0 6898 6898"/>
                <a:gd name="T87" fmla="*/ 6898 h 1677"/>
                <a:gd name="T88" fmla="+- 0 13197 13003"/>
                <a:gd name="T89" fmla="*/ T88 w 317"/>
                <a:gd name="T90" fmla="+- 0 6967 6898"/>
                <a:gd name="T91" fmla="*/ 6967 h 1677"/>
                <a:gd name="T92" fmla="+- 0 13286 13003"/>
                <a:gd name="T93" fmla="*/ T92 w 317"/>
                <a:gd name="T94" fmla="+- 0 7145 6898"/>
                <a:gd name="T95" fmla="*/ 7145 h 1677"/>
                <a:gd name="T96" fmla="+- 0 13319 13003"/>
                <a:gd name="T97" fmla="*/ T96 w 317"/>
                <a:gd name="T98" fmla="+- 0 7187 6898"/>
                <a:gd name="T99" fmla="*/ 7187 h 167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</a:cxnLst>
              <a:rect l="0" t="0" r="r" b="b"/>
              <a:pathLst>
                <a:path w="317" h="1677" extrusionOk="0">
                  <a:moveTo>
                    <a:pt x="0" y="1676"/>
                  </a:moveTo>
                  <a:cubicBezTo>
                    <a:pt x="5" y="1653"/>
                    <a:pt x="12" y="1628"/>
                    <a:pt x="16" y="1602"/>
                  </a:cubicBezTo>
                  <a:cubicBezTo>
                    <a:pt x="20" y="1574"/>
                    <a:pt x="25" y="1544"/>
                    <a:pt x="27" y="1516"/>
                  </a:cubicBezTo>
                  <a:cubicBezTo>
                    <a:pt x="30" y="1481"/>
                    <a:pt x="37" y="1445"/>
                    <a:pt x="39" y="1410"/>
                  </a:cubicBezTo>
                  <a:cubicBezTo>
                    <a:pt x="41" y="1372"/>
                    <a:pt x="46" y="1335"/>
                    <a:pt x="48" y="1297"/>
                  </a:cubicBezTo>
                  <a:cubicBezTo>
                    <a:pt x="50" y="1258"/>
                    <a:pt x="50" y="1220"/>
                    <a:pt x="52" y="1181"/>
                  </a:cubicBezTo>
                  <a:cubicBezTo>
                    <a:pt x="54" y="1140"/>
                    <a:pt x="58" y="1100"/>
                    <a:pt x="58" y="1059"/>
                  </a:cubicBezTo>
                  <a:cubicBezTo>
                    <a:pt x="58" y="1020"/>
                    <a:pt x="62" y="982"/>
                    <a:pt x="63" y="943"/>
                  </a:cubicBezTo>
                  <a:cubicBezTo>
                    <a:pt x="64" y="909"/>
                    <a:pt x="66" y="875"/>
                    <a:pt x="67" y="842"/>
                  </a:cubicBezTo>
                  <a:cubicBezTo>
                    <a:pt x="68" y="805"/>
                    <a:pt x="73" y="769"/>
                    <a:pt x="75" y="732"/>
                  </a:cubicBezTo>
                  <a:cubicBezTo>
                    <a:pt x="78" y="690"/>
                    <a:pt x="81" y="648"/>
                    <a:pt x="84" y="606"/>
                  </a:cubicBezTo>
                  <a:cubicBezTo>
                    <a:pt x="88" y="562"/>
                    <a:pt x="94" y="518"/>
                    <a:pt x="99" y="474"/>
                  </a:cubicBezTo>
                  <a:cubicBezTo>
                    <a:pt x="103" y="433"/>
                    <a:pt x="108" y="393"/>
                    <a:pt x="113" y="352"/>
                  </a:cubicBezTo>
                  <a:cubicBezTo>
                    <a:pt x="120" y="288"/>
                    <a:pt x="132" y="225"/>
                    <a:pt x="134" y="161"/>
                  </a:cubicBezTo>
                </a:path>
                <a:path w="317" h="1677" extrusionOk="0">
                  <a:moveTo>
                    <a:pt x="107" y="102"/>
                  </a:moveTo>
                  <a:cubicBezTo>
                    <a:pt x="111" y="95"/>
                    <a:pt x="116" y="88"/>
                    <a:pt x="120" y="81"/>
                  </a:cubicBezTo>
                  <a:cubicBezTo>
                    <a:pt x="113" y="110"/>
                    <a:pt x="99" y="138"/>
                    <a:pt x="84" y="165"/>
                  </a:cubicBezTo>
                  <a:cubicBezTo>
                    <a:pt x="70" y="191"/>
                    <a:pt x="56" y="218"/>
                    <a:pt x="42" y="244"/>
                  </a:cubicBezTo>
                  <a:cubicBezTo>
                    <a:pt x="34" y="257"/>
                    <a:pt x="31" y="262"/>
                    <a:pt x="25" y="271"/>
                  </a:cubicBezTo>
                  <a:cubicBezTo>
                    <a:pt x="40" y="236"/>
                    <a:pt x="57" y="202"/>
                    <a:pt x="73" y="167"/>
                  </a:cubicBezTo>
                  <a:cubicBezTo>
                    <a:pt x="95" y="119"/>
                    <a:pt x="111" y="63"/>
                    <a:pt x="138" y="18"/>
                  </a:cubicBezTo>
                  <a:cubicBezTo>
                    <a:pt x="143" y="12"/>
                    <a:pt x="147" y="6"/>
                    <a:pt x="152" y="0"/>
                  </a:cubicBezTo>
                  <a:cubicBezTo>
                    <a:pt x="178" y="21"/>
                    <a:pt x="182" y="37"/>
                    <a:pt x="194" y="69"/>
                  </a:cubicBezTo>
                  <a:cubicBezTo>
                    <a:pt x="218" y="133"/>
                    <a:pt x="252" y="187"/>
                    <a:pt x="283" y="247"/>
                  </a:cubicBezTo>
                  <a:cubicBezTo>
                    <a:pt x="293" y="267"/>
                    <a:pt x="299" y="274"/>
                    <a:pt x="316" y="289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4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070568" y="4154329"/>
              <a:ext cx="94199" cy="112141"/>
            </a:xfrm>
            <a:custGeom>
              <a:avLst/>
              <a:gdLst>
                <a:gd name="T0" fmla="+- 0 13401 13222"/>
                <a:gd name="T1" fmla="*/ T0 w 248"/>
                <a:gd name="T2" fmla="+- 0 7970 7970"/>
                <a:gd name="T3" fmla="*/ 7970 h 275"/>
                <a:gd name="T4" fmla="+- 0 13386 13222"/>
                <a:gd name="T5" fmla="*/ T4 w 248"/>
                <a:gd name="T6" fmla="+- 0 8000 7970"/>
                <a:gd name="T7" fmla="*/ 8000 h 275"/>
                <a:gd name="T8" fmla="+- 0 13365 13222"/>
                <a:gd name="T9" fmla="*/ T8 w 248"/>
                <a:gd name="T10" fmla="+- 0 8029 7970"/>
                <a:gd name="T11" fmla="*/ 8029 h 275"/>
                <a:gd name="T12" fmla="+- 0 13344 13222"/>
                <a:gd name="T13" fmla="*/ T12 w 248"/>
                <a:gd name="T14" fmla="+- 0 8056 7970"/>
                <a:gd name="T15" fmla="*/ 8056 h 275"/>
                <a:gd name="T16" fmla="+- 0 13339 13222"/>
                <a:gd name="T17" fmla="*/ T16 w 248"/>
                <a:gd name="T18" fmla="+- 0 8063 7970"/>
                <a:gd name="T19" fmla="*/ 8063 h 275"/>
                <a:gd name="T20" fmla="+- 0 13288 13222"/>
                <a:gd name="T21" fmla="*/ T20 w 248"/>
                <a:gd name="T22" fmla="+- 0 8130 7970"/>
                <a:gd name="T23" fmla="*/ 8130 h 275"/>
                <a:gd name="T24" fmla="+- 0 13280 13222"/>
                <a:gd name="T25" fmla="*/ T24 w 248"/>
                <a:gd name="T26" fmla="+- 0 8128 7970"/>
                <a:gd name="T27" fmla="*/ 8128 h 275"/>
                <a:gd name="T28" fmla="+- 0 13263 13222"/>
                <a:gd name="T29" fmla="*/ T28 w 248"/>
                <a:gd name="T30" fmla="+- 0 8124 7970"/>
                <a:gd name="T31" fmla="*/ 8124 h 275"/>
                <a:gd name="T32" fmla="+- 0 13340 13222"/>
                <a:gd name="T33" fmla="*/ T32 w 248"/>
                <a:gd name="T34" fmla="+- 0 8080 7970"/>
                <a:gd name="T35" fmla="*/ 8080 h 275"/>
                <a:gd name="T36" fmla="+- 0 13341 13222"/>
                <a:gd name="T37" fmla="*/ T36 w 248"/>
                <a:gd name="T38" fmla="+- 0 8080 7970"/>
                <a:gd name="T39" fmla="*/ 8080 h 275"/>
                <a:gd name="T40" fmla="+- 0 13398 13222"/>
                <a:gd name="T41" fmla="*/ T40 w 248"/>
                <a:gd name="T42" fmla="+- 0 8048 7970"/>
                <a:gd name="T43" fmla="*/ 8048 h 275"/>
                <a:gd name="T44" fmla="+- 0 13316 13222"/>
                <a:gd name="T45" fmla="*/ T44 w 248"/>
                <a:gd name="T46" fmla="+- 0 8102 7970"/>
                <a:gd name="T47" fmla="*/ 8102 h 275"/>
                <a:gd name="T48" fmla="+- 0 13305 13222"/>
                <a:gd name="T49" fmla="*/ T48 w 248"/>
                <a:gd name="T50" fmla="+- 0 8109 7970"/>
                <a:gd name="T51" fmla="*/ 8109 h 275"/>
                <a:gd name="T52" fmla="+- 0 13337 13222"/>
                <a:gd name="T53" fmla="*/ T52 w 248"/>
                <a:gd name="T54" fmla="+- 0 8095 7970"/>
                <a:gd name="T55" fmla="*/ 8095 h 275"/>
                <a:gd name="T56" fmla="+- 0 13361 13222"/>
                <a:gd name="T57" fmla="*/ T56 w 248"/>
                <a:gd name="T58" fmla="+- 0 8079 7970"/>
                <a:gd name="T59" fmla="*/ 8079 h 275"/>
                <a:gd name="T60" fmla="+- 0 13388 13222"/>
                <a:gd name="T61" fmla="*/ T60 w 248"/>
                <a:gd name="T62" fmla="+- 0 8057 7970"/>
                <a:gd name="T63" fmla="*/ 8057 h 275"/>
                <a:gd name="T64" fmla="+- 0 13393 13222"/>
                <a:gd name="T65" fmla="*/ T64 w 248"/>
                <a:gd name="T66" fmla="+- 0 8053 7970"/>
                <a:gd name="T67" fmla="*/ 8053 h 275"/>
                <a:gd name="T68" fmla="+- 0 13398 13222"/>
                <a:gd name="T69" fmla="*/ T68 w 248"/>
                <a:gd name="T70" fmla="+- 0 8048 7970"/>
                <a:gd name="T71" fmla="*/ 8048 h 275"/>
                <a:gd name="T72" fmla="+- 0 13403 13222"/>
                <a:gd name="T73" fmla="*/ T72 w 248"/>
                <a:gd name="T74" fmla="+- 0 8044 7970"/>
                <a:gd name="T75" fmla="*/ 8044 h 275"/>
                <a:gd name="T76" fmla="+- 0 13387 13222"/>
                <a:gd name="T77" fmla="*/ T76 w 248"/>
                <a:gd name="T78" fmla="+- 0 8062 7970"/>
                <a:gd name="T79" fmla="*/ 8062 h 275"/>
                <a:gd name="T80" fmla="+- 0 13301 13222"/>
                <a:gd name="T81" fmla="*/ T80 w 248"/>
                <a:gd name="T82" fmla="+- 0 8125 7970"/>
                <a:gd name="T83" fmla="*/ 8125 h 275"/>
                <a:gd name="T84" fmla="+- 0 13353 13222"/>
                <a:gd name="T85" fmla="*/ T84 w 248"/>
                <a:gd name="T86" fmla="+- 0 8100 7970"/>
                <a:gd name="T87" fmla="*/ 8100 h 275"/>
                <a:gd name="T88" fmla="+- 0 13376 13222"/>
                <a:gd name="T89" fmla="*/ T88 w 248"/>
                <a:gd name="T90" fmla="+- 0 8089 7970"/>
                <a:gd name="T91" fmla="*/ 8089 h 275"/>
                <a:gd name="T92" fmla="+- 0 13391 13222"/>
                <a:gd name="T93" fmla="*/ T92 w 248"/>
                <a:gd name="T94" fmla="+- 0 8076 7970"/>
                <a:gd name="T95" fmla="*/ 8076 h 275"/>
                <a:gd name="T96" fmla="+- 0 13410 13222"/>
                <a:gd name="T97" fmla="*/ T96 w 248"/>
                <a:gd name="T98" fmla="+- 0 8059 7970"/>
                <a:gd name="T99" fmla="*/ 8059 h 275"/>
                <a:gd name="T100" fmla="+- 0 13435 13222"/>
                <a:gd name="T101" fmla="*/ T100 w 248"/>
                <a:gd name="T102" fmla="+- 0 8024 7970"/>
                <a:gd name="T103" fmla="*/ 8024 h 275"/>
                <a:gd name="T104" fmla="+- 0 13376 13222"/>
                <a:gd name="T105" fmla="*/ T104 w 248"/>
                <a:gd name="T106" fmla="+- 0 8085 7970"/>
                <a:gd name="T107" fmla="*/ 8085 h 275"/>
                <a:gd name="T108" fmla="+- 0 13363 13222"/>
                <a:gd name="T109" fmla="*/ T108 w 248"/>
                <a:gd name="T110" fmla="+- 0 8094 7970"/>
                <a:gd name="T111" fmla="*/ 8094 h 275"/>
                <a:gd name="T112" fmla="+- 0 13329 13222"/>
                <a:gd name="T113" fmla="*/ T112 w 248"/>
                <a:gd name="T114" fmla="+- 0 8119 7970"/>
                <a:gd name="T115" fmla="*/ 8119 h 275"/>
                <a:gd name="T116" fmla="+- 0 13400 13222"/>
                <a:gd name="T117" fmla="*/ T116 w 248"/>
                <a:gd name="T118" fmla="+- 0 8056 7970"/>
                <a:gd name="T119" fmla="*/ 8056 h 275"/>
                <a:gd name="T120" fmla="+- 0 13407 13222"/>
                <a:gd name="T121" fmla="*/ T120 w 248"/>
                <a:gd name="T122" fmla="+- 0 8048 7970"/>
                <a:gd name="T123" fmla="*/ 8048 h 275"/>
                <a:gd name="T124" fmla="+- 0 13424 13222"/>
                <a:gd name="T125" fmla="*/ T124 w 248"/>
                <a:gd name="T126" fmla="+- 0 8030 7970"/>
                <a:gd name="T127" fmla="*/ 8030 h 275"/>
                <a:gd name="T128" fmla="+- 0 13440 13222"/>
                <a:gd name="T129" fmla="*/ T128 w 248"/>
                <a:gd name="T130" fmla="+- 0 8011 7970"/>
                <a:gd name="T131" fmla="*/ 8011 h 275"/>
                <a:gd name="T132" fmla="+- 0 13455 13222"/>
                <a:gd name="T133" fmla="*/ T132 w 248"/>
                <a:gd name="T134" fmla="+- 0 7991 7970"/>
                <a:gd name="T135" fmla="*/ 7991 h 275"/>
                <a:gd name="T136" fmla="+- 0 13495 13222"/>
                <a:gd name="T137" fmla="*/ T136 w 248"/>
                <a:gd name="T138" fmla="+- 0 7951 7970"/>
                <a:gd name="T139" fmla="*/ 7951 h 275"/>
                <a:gd name="T140" fmla="+- 0 13428 13222"/>
                <a:gd name="T141" fmla="*/ T140 w 248"/>
                <a:gd name="T142" fmla="+- 0 8017 7970"/>
                <a:gd name="T143" fmla="*/ 8017 h 275"/>
                <a:gd name="T144" fmla="+- 0 13421 13222"/>
                <a:gd name="T145" fmla="*/ T144 w 248"/>
                <a:gd name="T146" fmla="+- 0 8023 7970"/>
                <a:gd name="T147" fmla="*/ 8023 h 275"/>
                <a:gd name="T148" fmla="+- 0 13399 13222"/>
                <a:gd name="T149" fmla="*/ T148 w 248"/>
                <a:gd name="T150" fmla="+- 0 8041 7970"/>
                <a:gd name="T151" fmla="*/ 8041 h 275"/>
                <a:gd name="T152" fmla="+- 0 13378 13222"/>
                <a:gd name="T153" fmla="*/ T152 w 248"/>
                <a:gd name="T154" fmla="+- 0 8058 7970"/>
                <a:gd name="T155" fmla="*/ 8058 h 275"/>
                <a:gd name="T156" fmla="+- 0 13354 13222"/>
                <a:gd name="T157" fmla="*/ T156 w 248"/>
                <a:gd name="T158" fmla="+- 0 8074 7970"/>
                <a:gd name="T159" fmla="*/ 8074 h 275"/>
                <a:gd name="T160" fmla="+- 0 13325 13222"/>
                <a:gd name="T161" fmla="*/ T160 w 248"/>
                <a:gd name="T162" fmla="+- 0 8093 7970"/>
                <a:gd name="T163" fmla="*/ 8093 h 275"/>
                <a:gd name="T164" fmla="+- 0 13303 13222"/>
                <a:gd name="T165" fmla="*/ T164 w 248"/>
                <a:gd name="T166" fmla="+- 0 8106 7970"/>
                <a:gd name="T167" fmla="*/ 8106 h 275"/>
                <a:gd name="T168" fmla="+- 0 13288 13222"/>
                <a:gd name="T169" fmla="*/ T168 w 248"/>
                <a:gd name="T170" fmla="+- 0 8131 7970"/>
                <a:gd name="T171" fmla="*/ 8131 h 275"/>
                <a:gd name="T172" fmla="+- 0 13276 13222"/>
                <a:gd name="T173" fmla="*/ T172 w 248"/>
                <a:gd name="T174" fmla="+- 0 8146 7970"/>
                <a:gd name="T175" fmla="*/ 8146 h 275"/>
                <a:gd name="T176" fmla="+- 0 13272 13222"/>
                <a:gd name="T177" fmla="*/ T176 w 248"/>
                <a:gd name="T178" fmla="+- 0 8151 7970"/>
                <a:gd name="T179" fmla="*/ 8151 h 275"/>
                <a:gd name="T180" fmla="+- 0 13261 13222"/>
                <a:gd name="T181" fmla="*/ T180 w 248"/>
                <a:gd name="T182" fmla="+- 0 8157 7970"/>
                <a:gd name="T183" fmla="*/ 8157 h 275"/>
                <a:gd name="T184" fmla="+- 0 13263 13222"/>
                <a:gd name="T185" fmla="*/ T184 w 248"/>
                <a:gd name="T186" fmla="+- 0 8180 7970"/>
                <a:gd name="T187" fmla="*/ 8180 h 275"/>
                <a:gd name="T188" fmla="+- 0 13283 13222"/>
                <a:gd name="T189" fmla="*/ T188 w 248"/>
                <a:gd name="T190" fmla="+- 0 8145 7970"/>
                <a:gd name="T191" fmla="*/ 8145 h 275"/>
                <a:gd name="T192" fmla="+- 0 13305 13222"/>
                <a:gd name="T193" fmla="*/ T192 w 248"/>
                <a:gd name="T194" fmla="+- 0 8131 7970"/>
                <a:gd name="T195" fmla="*/ 8131 h 275"/>
                <a:gd name="T196" fmla="+- 0 13326 13222"/>
                <a:gd name="T197" fmla="*/ T196 w 248"/>
                <a:gd name="T198" fmla="+- 0 8117 7970"/>
                <a:gd name="T199" fmla="*/ 8117 h 275"/>
                <a:gd name="T200" fmla="+- 0 13349 13222"/>
                <a:gd name="T201" fmla="*/ T200 w 248"/>
                <a:gd name="T202" fmla="+- 0 8104 7970"/>
                <a:gd name="T203" fmla="*/ 8104 h 275"/>
                <a:gd name="T204" fmla="+- 0 13371 13222"/>
                <a:gd name="T205" fmla="*/ T204 w 248"/>
                <a:gd name="T206" fmla="+- 0 8092 7970"/>
                <a:gd name="T207" fmla="*/ 8092 h 275"/>
                <a:gd name="T208" fmla="+- 0 13392 13222"/>
                <a:gd name="T209" fmla="*/ T208 w 248"/>
                <a:gd name="T210" fmla="+- 0 8081 7970"/>
                <a:gd name="T211" fmla="*/ 8081 h 275"/>
                <a:gd name="T212" fmla="+- 0 13391 13222"/>
                <a:gd name="T213" fmla="*/ T212 w 248"/>
                <a:gd name="T214" fmla="+- 0 8093 7970"/>
                <a:gd name="T215" fmla="*/ 8093 h 275"/>
                <a:gd name="T216" fmla="+- 0 13412 13222"/>
                <a:gd name="T217" fmla="*/ T216 w 248"/>
                <a:gd name="T218" fmla="+- 0 8083 7970"/>
                <a:gd name="T219" fmla="*/ 8083 h 275"/>
                <a:gd name="T220" fmla="+- 0 13427 13222"/>
                <a:gd name="T221" fmla="*/ T220 w 248"/>
                <a:gd name="T222" fmla="+- 0 8070 7970"/>
                <a:gd name="T223" fmla="*/ 8070 h 275"/>
                <a:gd name="T224" fmla="+- 0 13432 13222"/>
                <a:gd name="T225" fmla="*/ T224 w 248"/>
                <a:gd name="T226" fmla="+- 0 8065 7970"/>
                <a:gd name="T227" fmla="*/ 8065 h 275"/>
                <a:gd name="T228" fmla="+- 0 13440 13222"/>
                <a:gd name="T229" fmla="*/ T228 w 248"/>
                <a:gd name="T230" fmla="+- 0 8054 7970"/>
                <a:gd name="T231" fmla="*/ 8054 h 275"/>
                <a:gd name="T232" fmla="+- 0 13413 13222"/>
                <a:gd name="T233" fmla="*/ T232 w 248"/>
                <a:gd name="T234" fmla="+- 0 8060 7970"/>
                <a:gd name="T235" fmla="*/ 8060 h 275"/>
                <a:gd name="T236" fmla="+- 0 13396 13222"/>
                <a:gd name="T237" fmla="*/ T236 w 248"/>
                <a:gd name="T238" fmla="+- 0 8074 7970"/>
                <a:gd name="T239" fmla="*/ 8074 h 275"/>
                <a:gd name="T240" fmla="+- 0 13372 13222"/>
                <a:gd name="T241" fmla="*/ T240 w 248"/>
                <a:gd name="T242" fmla="+- 0 8088 7970"/>
                <a:gd name="T243" fmla="*/ 8088 h 275"/>
                <a:gd name="T244" fmla="+- 0 13336 13222"/>
                <a:gd name="T245" fmla="*/ T244 w 248"/>
                <a:gd name="T246" fmla="+- 0 8108 7970"/>
                <a:gd name="T247" fmla="*/ 8108 h 275"/>
                <a:gd name="T248" fmla="+- 0 13386 13222"/>
                <a:gd name="T249" fmla="*/ T248 w 248"/>
                <a:gd name="T250" fmla="+- 0 8046 7970"/>
                <a:gd name="T251" fmla="*/ 8046 h 275"/>
                <a:gd name="T252" fmla="+- 0 13394 13222"/>
                <a:gd name="T253" fmla="*/ T252 w 248"/>
                <a:gd name="T254" fmla="+- 0 8036 7970"/>
                <a:gd name="T255" fmla="*/ 8036 h 27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  <a:cxn ang="0">
                  <a:pos x="T237" y="T239"/>
                </a:cxn>
                <a:cxn ang="0">
                  <a:pos x="T241" y="T243"/>
                </a:cxn>
                <a:cxn ang="0">
                  <a:pos x="T245" y="T247"/>
                </a:cxn>
                <a:cxn ang="0">
                  <a:pos x="T249" y="T251"/>
                </a:cxn>
                <a:cxn ang="0">
                  <a:pos x="T253" y="T255"/>
                </a:cxn>
              </a:cxnLst>
              <a:rect l="0" t="0" r="r" b="b"/>
              <a:pathLst>
                <a:path w="248" h="275" extrusionOk="0">
                  <a:moveTo>
                    <a:pt x="179" y="0"/>
                  </a:moveTo>
                  <a:cubicBezTo>
                    <a:pt x="164" y="30"/>
                    <a:pt x="143" y="59"/>
                    <a:pt x="122" y="86"/>
                  </a:cubicBezTo>
                  <a:cubicBezTo>
                    <a:pt x="117" y="93"/>
                    <a:pt x="66" y="160"/>
                    <a:pt x="58" y="158"/>
                  </a:cubicBezTo>
                  <a:cubicBezTo>
                    <a:pt x="41" y="154"/>
                    <a:pt x="118" y="110"/>
                    <a:pt x="119" y="110"/>
                  </a:cubicBezTo>
                  <a:cubicBezTo>
                    <a:pt x="176" y="78"/>
                    <a:pt x="94" y="132"/>
                    <a:pt x="83" y="139"/>
                  </a:cubicBezTo>
                  <a:cubicBezTo>
                    <a:pt x="115" y="125"/>
                    <a:pt x="139" y="109"/>
                    <a:pt x="166" y="87"/>
                  </a:cubicBezTo>
                  <a:cubicBezTo>
                    <a:pt x="171" y="83"/>
                    <a:pt x="176" y="78"/>
                    <a:pt x="181" y="74"/>
                  </a:cubicBezTo>
                  <a:cubicBezTo>
                    <a:pt x="165" y="92"/>
                    <a:pt x="79" y="155"/>
                    <a:pt x="131" y="130"/>
                  </a:cubicBezTo>
                  <a:cubicBezTo>
                    <a:pt x="154" y="119"/>
                    <a:pt x="169" y="106"/>
                    <a:pt x="188" y="89"/>
                  </a:cubicBezTo>
                  <a:cubicBezTo>
                    <a:pt x="213" y="54"/>
                    <a:pt x="154" y="115"/>
                    <a:pt x="141" y="124"/>
                  </a:cubicBezTo>
                  <a:cubicBezTo>
                    <a:pt x="107" y="149"/>
                    <a:pt x="178" y="86"/>
                    <a:pt x="185" y="78"/>
                  </a:cubicBezTo>
                  <a:cubicBezTo>
                    <a:pt x="202" y="60"/>
                    <a:pt x="218" y="41"/>
                    <a:pt x="233" y="21"/>
                  </a:cubicBezTo>
                  <a:cubicBezTo>
                    <a:pt x="273" y="-19"/>
                    <a:pt x="206" y="47"/>
                    <a:pt x="199" y="53"/>
                  </a:cubicBezTo>
                  <a:cubicBezTo>
                    <a:pt x="177" y="71"/>
                    <a:pt x="156" y="88"/>
                    <a:pt x="132" y="104"/>
                  </a:cubicBezTo>
                  <a:cubicBezTo>
                    <a:pt x="103" y="123"/>
                    <a:pt x="81" y="136"/>
                    <a:pt x="66" y="161"/>
                  </a:cubicBezTo>
                  <a:cubicBezTo>
                    <a:pt x="54" y="176"/>
                    <a:pt x="50" y="181"/>
                    <a:pt x="39" y="187"/>
                  </a:cubicBezTo>
                  <a:cubicBezTo>
                    <a:pt x="41" y="210"/>
                    <a:pt x="61" y="175"/>
                    <a:pt x="83" y="161"/>
                  </a:cubicBezTo>
                  <a:cubicBezTo>
                    <a:pt x="104" y="147"/>
                    <a:pt x="127" y="134"/>
                    <a:pt x="149" y="122"/>
                  </a:cubicBezTo>
                  <a:cubicBezTo>
                    <a:pt x="170" y="111"/>
                    <a:pt x="169" y="123"/>
                    <a:pt x="190" y="113"/>
                  </a:cubicBezTo>
                  <a:cubicBezTo>
                    <a:pt x="205" y="100"/>
                    <a:pt x="210" y="95"/>
                    <a:pt x="218" y="84"/>
                  </a:cubicBezTo>
                  <a:cubicBezTo>
                    <a:pt x="191" y="90"/>
                    <a:pt x="174" y="104"/>
                    <a:pt x="150" y="118"/>
                  </a:cubicBezTo>
                  <a:cubicBezTo>
                    <a:pt x="114" y="138"/>
                    <a:pt x="164" y="76"/>
                    <a:pt x="172" y="66"/>
                  </a:cubicBezTo>
                  <a:cubicBezTo>
                    <a:pt x="176" y="62"/>
                    <a:pt x="180" y="57"/>
                    <a:pt x="184" y="53"/>
                  </a:cubicBezTo>
                  <a:cubicBezTo>
                    <a:pt x="161" y="77"/>
                    <a:pt x="140" y="101"/>
                    <a:pt x="119" y="127"/>
                  </a:cubicBezTo>
                  <a:cubicBezTo>
                    <a:pt x="98" y="153"/>
                    <a:pt x="77" y="180"/>
                    <a:pt x="58" y="208"/>
                  </a:cubicBezTo>
                  <a:cubicBezTo>
                    <a:pt x="49" y="221"/>
                    <a:pt x="17" y="276"/>
                    <a:pt x="0" y="274"/>
                  </a:cubicBezTo>
                  <a:cubicBezTo>
                    <a:pt x="0" y="270"/>
                    <a:pt x="0" y="265"/>
                    <a:pt x="0" y="261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5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158157" y="4205949"/>
              <a:ext cx="79325" cy="49841"/>
            </a:xfrm>
            <a:custGeom>
              <a:avLst/>
              <a:gdLst>
                <a:gd name="T0" fmla="+- 0 13665 13452"/>
                <a:gd name="T1" fmla="*/ T0 w 214"/>
                <a:gd name="T2" fmla="+- 0 8109 8095"/>
                <a:gd name="T3" fmla="*/ 8109 h 123"/>
                <a:gd name="T4" fmla="+- 0 13648 13452"/>
                <a:gd name="T5" fmla="*/ T4 w 214"/>
                <a:gd name="T6" fmla="+- 0 8083 8095"/>
                <a:gd name="T7" fmla="*/ 8083 h 123"/>
                <a:gd name="T8" fmla="+- 0 13635 13452"/>
                <a:gd name="T9" fmla="*/ T8 w 214"/>
                <a:gd name="T10" fmla="+- 0 8105 8095"/>
                <a:gd name="T11" fmla="*/ 8105 h 123"/>
                <a:gd name="T12" fmla="+- 0 13615 13452"/>
                <a:gd name="T13" fmla="*/ T12 w 214"/>
                <a:gd name="T14" fmla="+- 0 8125 8095"/>
                <a:gd name="T15" fmla="*/ 8125 h 123"/>
                <a:gd name="T16" fmla="+- 0 13591 13452"/>
                <a:gd name="T17" fmla="*/ T16 w 214"/>
                <a:gd name="T18" fmla="+- 0 8149 8095"/>
                <a:gd name="T19" fmla="*/ 8149 h 123"/>
                <a:gd name="T20" fmla="+- 0 13571 13452"/>
                <a:gd name="T21" fmla="*/ T20 w 214"/>
                <a:gd name="T22" fmla="+- 0 8162 8095"/>
                <a:gd name="T23" fmla="*/ 8162 h 123"/>
                <a:gd name="T24" fmla="+- 0 13542 13452"/>
                <a:gd name="T25" fmla="*/ T24 w 214"/>
                <a:gd name="T26" fmla="+- 0 8178 8095"/>
                <a:gd name="T27" fmla="*/ 8178 h 123"/>
                <a:gd name="T28" fmla="+- 0 13505 13452"/>
                <a:gd name="T29" fmla="*/ T28 w 214"/>
                <a:gd name="T30" fmla="+- 0 8198 8095"/>
                <a:gd name="T31" fmla="*/ 8198 h 123"/>
                <a:gd name="T32" fmla="+- 0 13518 13452"/>
                <a:gd name="T33" fmla="*/ T32 w 214"/>
                <a:gd name="T34" fmla="+- 0 8176 8095"/>
                <a:gd name="T35" fmla="*/ 8176 h 123"/>
                <a:gd name="T36" fmla="+- 0 13537 13452"/>
                <a:gd name="T37" fmla="*/ T36 w 214"/>
                <a:gd name="T38" fmla="+- 0 8155 8095"/>
                <a:gd name="T39" fmla="*/ 8155 h 123"/>
                <a:gd name="T40" fmla="+- 0 13553 13452"/>
                <a:gd name="T41" fmla="*/ T40 w 214"/>
                <a:gd name="T42" fmla="+- 0 8139 8095"/>
                <a:gd name="T43" fmla="*/ 8139 h 123"/>
                <a:gd name="T44" fmla="+- 0 13559 13452"/>
                <a:gd name="T45" fmla="*/ T44 w 214"/>
                <a:gd name="T46" fmla="+- 0 8135 8095"/>
                <a:gd name="T47" fmla="*/ 8135 h 123"/>
                <a:gd name="T48" fmla="+- 0 13569 13452"/>
                <a:gd name="T49" fmla="*/ T48 w 214"/>
                <a:gd name="T50" fmla="+- 0 8124 8095"/>
                <a:gd name="T51" fmla="*/ 8124 h 123"/>
                <a:gd name="T52" fmla="+- 0 13537 13452"/>
                <a:gd name="T53" fmla="*/ T52 w 214"/>
                <a:gd name="T54" fmla="+- 0 8141 8095"/>
                <a:gd name="T55" fmla="*/ 8141 h 123"/>
                <a:gd name="T56" fmla="+- 0 13507 13452"/>
                <a:gd name="T57" fmla="*/ T56 w 214"/>
                <a:gd name="T58" fmla="+- 0 8162 8095"/>
                <a:gd name="T59" fmla="*/ 8162 h 123"/>
                <a:gd name="T60" fmla="+- 0 13480 13452"/>
                <a:gd name="T61" fmla="*/ T60 w 214"/>
                <a:gd name="T62" fmla="+- 0 8187 8095"/>
                <a:gd name="T63" fmla="*/ 8187 h 123"/>
                <a:gd name="T64" fmla="+- 0 13434 13452"/>
                <a:gd name="T65" fmla="*/ T64 w 214"/>
                <a:gd name="T66" fmla="+- 0 8229 8095"/>
                <a:gd name="T67" fmla="*/ 8229 h 123"/>
                <a:gd name="T68" fmla="+- 0 13461 13452"/>
                <a:gd name="T69" fmla="*/ T68 w 214"/>
                <a:gd name="T70" fmla="+- 0 8205 8095"/>
                <a:gd name="T71" fmla="*/ 8205 h 123"/>
                <a:gd name="T72" fmla="+- 0 13493 13452"/>
                <a:gd name="T73" fmla="*/ T72 w 214"/>
                <a:gd name="T74" fmla="+- 0 8184 8095"/>
                <a:gd name="T75" fmla="*/ 8184 h 123"/>
                <a:gd name="T76" fmla="+- 0 13514 13452"/>
                <a:gd name="T77" fmla="*/ T76 w 214"/>
                <a:gd name="T78" fmla="+- 0 8170 8095"/>
                <a:gd name="T79" fmla="*/ 8170 h 123"/>
                <a:gd name="T80" fmla="+- 0 13539 13452"/>
                <a:gd name="T81" fmla="*/ T80 w 214"/>
                <a:gd name="T82" fmla="+- 0 8157 8095"/>
                <a:gd name="T83" fmla="*/ 8157 h 123"/>
                <a:gd name="T84" fmla="+- 0 13557 13452"/>
                <a:gd name="T85" fmla="*/ T84 w 214"/>
                <a:gd name="T86" fmla="+- 0 8140 8095"/>
                <a:gd name="T87" fmla="*/ 8140 h 123"/>
                <a:gd name="T88" fmla="+- 0 13560 13452"/>
                <a:gd name="T89" fmla="*/ T88 w 214"/>
                <a:gd name="T90" fmla="+- 0 8136 8095"/>
                <a:gd name="T91" fmla="*/ 8136 h 123"/>
                <a:gd name="T92" fmla="+- 0 13564 13452"/>
                <a:gd name="T93" fmla="*/ T92 w 214"/>
                <a:gd name="T94" fmla="+- 0 8131 8095"/>
                <a:gd name="T95" fmla="*/ 8131 h 123"/>
                <a:gd name="T96" fmla="+- 0 13567 13452"/>
                <a:gd name="T97" fmla="*/ T96 w 214"/>
                <a:gd name="T98" fmla="+- 0 8127 8095"/>
                <a:gd name="T99" fmla="*/ 8127 h 123"/>
                <a:gd name="T100" fmla="+- 0 13561 13452"/>
                <a:gd name="T101" fmla="*/ T100 w 214"/>
                <a:gd name="T102" fmla="+- 0 8131 8095"/>
                <a:gd name="T103" fmla="*/ 8131 h 123"/>
                <a:gd name="T104" fmla="+- 0 13502 13452"/>
                <a:gd name="T105" fmla="*/ T104 w 214"/>
                <a:gd name="T106" fmla="+- 0 8179 8095"/>
                <a:gd name="T107" fmla="*/ 8179 h 123"/>
                <a:gd name="T108" fmla="+- 0 13537 13452"/>
                <a:gd name="T109" fmla="*/ T108 w 214"/>
                <a:gd name="T110" fmla="+- 0 8160 8095"/>
                <a:gd name="T111" fmla="*/ 8160 h 123"/>
                <a:gd name="T112" fmla="+- 0 13560 13452"/>
                <a:gd name="T113" fmla="*/ T112 w 214"/>
                <a:gd name="T114" fmla="+- 0 8147 8095"/>
                <a:gd name="T115" fmla="*/ 8147 h 123"/>
                <a:gd name="T116" fmla="+- 0 13583 13452"/>
                <a:gd name="T117" fmla="*/ T116 w 214"/>
                <a:gd name="T118" fmla="+- 0 8128 8095"/>
                <a:gd name="T119" fmla="*/ 8128 h 123"/>
                <a:gd name="T120" fmla="+- 0 13605 13452"/>
                <a:gd name="T121" fmla="*/ T120 w 214"/>
                <a:gd name="T122" fmla="+- 0 8113 8095"/>
                <a:gd name="T123" fmla="*/ 8113 h 123"/>
                <a:gd name="T124" fmla="+- 0 13610 13452"/>
                <a:gd name="T125" fmla="*/ T124 w 214"/>
                <a:gd name="T126" fmla="+- 0 8110 8095"/>
                <a:gd name="T127" fmla="*/ 8110 h 123"/>
                <a:gd name="T128" fmla="+- 0 13616 13452"/>
                <a:gd name="T129" fmla="*/ T128 w 214"/>
                <a:gd name="T130" fmla="+- 0 8107 8095"/>
                <a:gd name="T131" fmla="*/ 8107 h 123"/>
                <a:gd name="T132" fmla="+- 0 13621 13452"/>
                <a:gd name="T133" fmla="*/ T132 w 214"/>
                <a:gd name="T134" fmla="+- 0 8104 8095"/>
                <a:gd name="T135" fmla="*/ 8104 h 123"/>
                <a:gd name="T136" fmla="+- 0 13594 13452"/>
                <a:gd name="T137" fmla="*/ T136 w 214"/>
                <a:gd name="T138" fmla="+- 0 8117 8095"/>
                <a:gd name="T139" fmla="*/ 8117 h 123"/>
                <a:gd name="T140" fmla="+- 0 13570 13452"/>
                <a:gd name="T141" fmla="*/ T140 w 214"/>
                <a:gd name="T142" fmla="+- 0 8133 8095"/>
                <a:gd name="T143" fmla="*/ 8133 h 123"/>
                <a:gd name="T144" fmla="+- 0 13545 13452"/>
                <a:gd name="T145" fmla="*/ T144 w 214"/>
                <a:gd name="T146" fmla="+- 0 8149 8095"/>
                <a:gd name="T147" fmla="*/ 8149 h 123"/>
                <a:gd name="T148" fmla="+- 0 13540 13452"/>
                <a:gd name="T149" fmla="*/ T148 w 214"/>
                <a:gd name="T150" fmla="+- 0 8152 8095"/>
                <a:gd name="T151" fmla="*/ 8152 h 123"/>
                <a:gd name="T152" fmla="+- 0 13536 13452"/>
                <a:gd name="T153" fmla="*/ T152 w 214"/>
                <a:gd name="T154" fmla="+- 0 8154 8095"/>
                <a:gd name="T155" fmla="*/ 8154 h 123"/>
                <a:gd name="T156" fmla="+- 0 13531 13452"/>
                <a:gd name="T157" fmla="*/ T156 w 214"/>
                <a:gd name="T158" fmla="+- 0 8157 8095"/>
                <a:gd name="T159" fmla="*/ 8157 h 123"/>
                <a:gd name="T160" fmla="+- 0 13544 13452"/>
                <a:gd name="T161" fmla="*/ T160 w 214"/>
                <a:gd name="T162" fmla="+- 0 8145 8095"/>
                <a:gd name="T163" fmla="*/ 8145 h 123"/>
                <a:gd name="T164" fmla="+- 0 13616 13452"/>
                <a:gd name="T165" fmla="*/ T164 w 214"/>
                <a:gd name="T166" fmla="+- 0 8101 8095"/>
                <a:gd name="T167" fmla="*/ 8101 h 123"/>
                <a:gd name="T168" fmla="+- 0 13566 13452"/>
                <a:gd name="T169" fmla="*/ T168 w 214"/>
                <a:gd name="T170" fmla="+- 0 8118 8095"/>
                <a:gd name="T171" fmla="*/ 8118 h 123"/>
                <a:gd name="T172" fmla="+- 0 13540 13452"/>
                <a:gd name="T173" fmla="*/ T172 w 214"/>
                <a:gd name="T174" fmla="+- 0 8127 8095"/>
                <a:gd name="T175" fmla="*/ 8127 h 123"/>
                <a:gd name="T176" fmla="+- 0 13521 13452"/>
                <a:gd name="T177" fmla="*/ T176 w 214"/>
                <a:gd name="T178" fmla="+- 0 8144 8095"/>
                <a:gd name="T179" fmla="*/ 8144 h 123"/>
                <a:gd name="T180" fmla="+- 0 13499 13452"/>
                <a:gd name="T181" fmla="*/ T180 w 214"/>
                <a:gd name="T182" fmla="+- 0 8160 8095"/>
                <a:gd name="T183" fmla="*/ 8160 h 123"/>
                <a:gd name="T184" fmla="+- 0 13480 13452"/>
                <a:gd name="T185" fmla="*/ T184 w 214"/>
                <a:gd name="T186" fmla="+- 0 8173 8095"/>
                <a:gd name="T187" fmla="*/ 8173 h 123"/>
                <a:gd name="T188" fmla="+- 0 13513 13452"/>
                <a:gd name="T189" fmla="*/ T188 w 214"/>
                <a:gd name="T190" fmla="+- 0 8148 8095"/>
                <a:gd name="T191" fmla="*/ 8148 h 123"/>
                <a:gd name="T192" fmla="+- 0 13492 13452"/>
                <a:gd name="T193" fmla="*/ T192 w 214"/>
                <a:gd name="T194" fmla="+- 0 8157 8095"/>
                <a:gd name="T195" fmla="*/ 8157 h 123"/>
                <a:gd name="T196" fmla="+- 0 13445 13452"/>
                <a:gd name="T197" fmla="*/ T196 w 214"/>
                <a:gd name="T198" fmla="+- 0 8178 8095"/>
                <a:gd name="T199" fmla="*/ 8178 h 123"/>
                <a:gd name="T200" fmla="+- 0 13523 13452"/>
                <a:gd name="T201" fmla="*/ T200 w 214"/>
                <a:gd name="T202" fmla="+- 0 8136 8095"/>
                <a:gd name="T203" fmla="*/ 8136 h 123"/>
                <a:gd name="T204" fmla="+- 0 13531 13452"/>
                <a:gd name="T205" fmla="*/ T204 w 214"/>
                <a:gd name="T206" fmla="+- 0 8131 8095"/>
                <a:gd name="T207" fmla="*/ 8131 h 12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</a:cxnLst>
              <a:rect l="0" t="0" r="r" b="b"/>
              <a:pathLst>
                <a:path w="214" h="123" extrusionOk="0">
                  <a:moveTo>
                    <a:pt x="213" y="14"/>
                  </a:moveTo>
                  <a:cubicBezTo>
                    <a:pt x="196" y="-12"/>
                    <a:pt x="183" y="10"/>
                    <a:pt x="163" y="30"/>
                  </a:cubicBezTo>
                  <a:cubicBezTo>
                    <a:pt x="139" y="54"/>
                    <a:pt x="119" y="67"/>
                    <a:pt x="90" y="83"/>
                  </a:cubicBezTo>
                  <a:cubicBezTo>
                    <a:pt x="53" y="103"/>
                    <a:pt x="66" y="81"/>
                    <a:pt x="85" y="60"/>
                  </a:cubicBezTo>
                  <a:cubicBezTo>
                    <a:pt x="101" y="44"/>
                    <a:pt x="107" y="40"/>
                    <a:pt x="117" y="29"/>
                  </a:cubicBezTo>
                  <a:cubicBezTo>
                    <a:pt x="85" y="46"/>
                    <a:pt x="55" y="67"/>
                    <a:pt x="28" y="92"/>
                  </a:cubicBezTo>
                  <a:cubicBezTo>
                    <a:pt x="-18" y="134"/>
                    <a:pt x="9" y="110"/>
                    <a:pt x="41" y="89"/>
                  </a:cubicBezTo>
                  <a:cubicBezTo>
                    <a:pt x="62" y="75"/>
                    <a:pt x="87" y="62"/>
                    <a:pt x="105" y="45"/>
                  </a:cubicBezTo>
                  <a:cubicBezTo>
                    <a:pt x="108" y="41"/>
                    <a:pt x="112" y="36"/>
                    <a:pt x="115" y="32"/>
                  </a:cubicBezTo>
                  <a:cubicBezTo>
                    <a:pt x="109" y="36"/>
                    <a:pt x="50" y="84"/>
                    <a:pt x="85" y="65"/>
                  </a:cubicBezTo>
                  <a:cubicBezTo>
                    <a:pt x="108" y="52"/>
                    <a:pt x="131" y="33"/>
                    <a:pt x="153" y="18"/>
                  </a:cubicBezTo>
                  <a:cubicBezTo>
                    <a:pt x="158" y="15"/>
                    <a:pt x="164" y="12"/>
                    <a:pt x="169" y="9"/>
                  </a:cubicBezTo>
                  <a:cubicBezTo>
                    <a:pt x="142" y="22"/>
                    <a:pt x="118" y="38"/>
                    <a:pt x="93" y="54"/>
                  </a:cubicBezTo>
                  <a:cubicBezTo>
                    <a:pt x="88" y="57"/>
                    <a:pt x="84" y="59"/>
                    <a:pt x="79" y="62"/>
                  </a:cubicBezTo>
                  <a:cubicBezTo>
                    <a:pt x="92" y="50"/>
                    <a:pt x="164" y="6"/>
                    <a:pt x="114" y="23"/>
                  </a:cubicBezTo>
                  <a:cubicBezTo>
                    <a:pt x="88" y="32"/>
                    <a:pt x="69" y="49"/>
                    <a:pt x="47" y="65"/>
                  </a:cubicBezTo>
                  <a:cubicBezTo>
                    <a:pt x="28" y="78"/>
                    <a:pt x="61" y="53"/>
                    <a:pt x="40" y="62"/>
                  </a:cubicBezTo>
                  <a:cubicBezTo>
                    <a:pt x="-7" y="83"/>
                    <a:pt x="71" y="41"/>
                    <a:pt x="79" y="36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6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4779709" y="4191709"/>
              <a:ext cx="47926" cy="49841"/>
            </a:xfrm>
            <a:custGeom>
              <a:avLst/>
              <a:gdLst>
                <a:gd name="T0" fmla="+- 0 12570 12444"/>
                <a:gd name="T1" fmla="*/ T0 w 127"/>
                <a:gd name="T2" fmla="+- 0 8179 8059"/>
                <a:gd name="T3" fmla="*/ 8179 h 126"/>
                <a:gd name="T4" fmla="+- 0 12547 12444"/>
                <a:gd name="T5" fmla="*/ T4 w 127"/>
                <a:gd name="T6" fmla="+- 0 8170 8059"/>
                <a:gd name="T7" fmla="*/ 8170 h 126"/>
                <a:gd name="T8" fmla="+- 0 12546 12444"/>
                <a:gd name="T9" fmla="*/ T8 w 127"/>
                <a:gd name="T10" fmla="+- 0 8111 8059"/>
                <a:gd name="T11" fmla="*/ 8111 h 126"/>
                <a:gd name="T12" fmla="+- 0 12527 12444"/>
                <a:gd name="T13" fmla="*/ T12 w 127"/>
                <a:gd name="T14" fmla="+- 0 8127 8059"/>
                <a:gd name="T15" fmla="*/ 8127 h 126"/>
                <a:gd name="T16" fmla="+- 0 12514 12444"/>
                <a:gd name="T17" fmla="*/ T16 w 127"/>
                <a:gd name="T18" fmla="+- 0 8138 8059"/>
                <a:gd name="T19" fmla="*/ 8138 h 126"/>
                <a:gd name="T20" fmla="+- 0 12562 12444"/>
                <a:gd name="T21" fmla="*/ T20 w 127"/>
                <a:gd name="T22" fmla="+- 0 8179 8059"/>
                <a:gd name="T23" fmla="*/ 8179 h 126"/>
                <a:gd name="T24" fmla="+- 0 12568 12444"/>
                <a:gd name="T25" fmla="*/ T24 w 127"/>
                <a:gd name="T26" fmla="+- 0 8184 8059"/>
                <a:gd name="T27" fmla="*/ 8184 h 126"/>
                <a:gd name="T28" fmla="+- 0 12555 12444"/>
                <a:gd name="T29" fmla="*/ T28 w 127"/>
                <a:gd name="T30" fmla="+- 0 8167 8059"/>
                <a:gd name="T31" fmla="*/ 8167 h 126"/>
                <a:gd name="T32" fmla="+- 0 12543 12444"/>
                <a:gd name="T33" fmla="*/ T32 w 127"/>
                <a:gd name="T34" fmla="+- 0 8154 8059"/>
                <a:gd name="T35" fmla="*/ 8154 h 126"/>
                <a:gd name="T36" fmla="+- 0 12527 12444"/>
                <a:gd name="T37" fmla="*/ T36 w 127"/>
                <a:gd name="T38" fmla="+- 0 8140 8059"/>
                <a:gd name="T39" fmla="*/ 8140 h 126"/>
                <a:gd name="T40" fmla="+- 0 12536 12444"/>
                <a:gd name="T41" fmla="*/ T40 w 127"/>
                <a:gd name="T42" fmla="+- 0 8157 8059"/>
                <a:gd name="T43" fmla="*/ 8157 h 126"/>
                <a:gd name="T44" fmla="+- 0 12539 12444"/>
                <a:gd name="T45" fmla="*/ T44 w 127"/>
                <a:gd name="T46" fmla="+- 0 8162 8059"/>
                <a:gd name="T47" fmla="*/ 8162 h 126"/>
                <a:gd name="T48" fmla="+- 0 12552 12444"/>
                <a:gd name="T49" fmla="*/ T48 w 127"/>
                <a:gd name="T50" fmla="+- 0 8167 8059"/>
                <a:gd name="T51" fmla="*/ 8167 h 126"/>
                <a:gd name="T52" fmla="+- 0 12526 12444"/>
                <a:gd name="T53" fmla="*/ T52 w 127"/>
                <a:gd name="T54" fmla="+- 0 8144 8059"/>
                <a:gd name="T55" fmla="*/ 8144 h 126"/>
                <a:gd name="T56" fmla="+- 0 12509 12444"/>
                <a:gd name="T57" fmla="*/ T56 w 127"/>
                <a:gd name="T58" fmla="+- 0 8117 8059"/>
                <a:gd name="T59" fmla="*/ 8117 h 126"/>
                <a:gd name="T60" fmla="+- 0 12487 12444"/>
                <a:gd name="T61" fmla="*/ T60 w 127"/>
                <a:gd name="T62" fmla="+- 0 8091 8059"/>
                <a:gd name="T63" fmla="*/ 8091 h 126"/>
                <a:gd name="T64" fmla="+- 0 12474 12444"/>
                <a:gd name="T65" fmla="*/ T64 w 127"/>
                <a:gd name="T66" fmla="+- 0 8076 8059"/>
                <a:gd name="T67" fmla="*/ 8076 h 126"/>
                <a:gd name="T68" fmla="+- 0 12460 12444"/>
                <a:gd name="T69" fmla="*/ T68 w 127"/>
                <a:gd name="T70" fmla="+- 0 8068 8059"/>
                <a:gd name="T71" fmla="*/ 8068 h 126"/>
                <a:gd name="T72" fmla="+- 0 12444 12444"/>
                <a:gd name="T73" fmla="*/ T72 w 127"/>
                <a:gd name="T74" fmla="+- 0 8059 8059"/>
                <a:gd name="T75" fmla="*/ 8059 h 12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</a:cxnLst>
              <a:rect l="0" t="0" r="r" b="b"/>
              <a:pathLst>
                <a:path w="127" h="126" extrusionOk="0">
                  <a:moveTo>
                    <a:pt x="126" y="120"/>
                  </a:moveTo>
                  <a:cubicBezTo>
                    <a:pt x="103" y="111"/>
                    <a:pt x="102" y="52"/>
                    <a:pt x="83" y="68"/>
                  </a:cubicBezTo>
                  <a:cubicBezTo>
                    <a:pt x="70" y="79"/>
                    <a:pt x="118" y="120"/>
                    <a:pt x="124" y="125"/>
                  </a:cubicBezTo>
                  <a:cubicBezTo>
                    <a:pt x="111" y="108"/>
                    <a:pt x="99" y="95"/>
                    <a:pt x="83" y="81"/>
                  </a:cubicBezTo>
                  <a:cubicBezTo>
                    <a:pt x="92" y="98"/>
                    <a:pt x="95" y="103"/>
                    <a:pt x="108" y="108"/>
                  </a:cubicBezTo>
                  <a:cubicBezTo>
                    <a:pt x="82" y="85"/>
                    <a:pt x="65" y="58"/>
                    <a:pt x="43" y="32"/>
                  </a:cubicBezTo>
                  <a:cubicBezTo>
                    <a:pt x="30" y="17"/>
                    <a:pt x="16" y="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7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4860687" y="4179249"/>
              <a:ext cx="33052" cy="49841"/>
            </a:xfrm>
            <a:custGeom>
              <a:avLst/>
              <a:gdLst>
                <a:gd name="T0" fmla="+- 0 12701 12660"/>
                <a:gd name="T1" fmla="*/ T0 w 87"/>
                <a:gd name="T2" fmla="+- 0 8104 8029"/>
                <a:gd name="T3" fmla="*/ 8104 h 124"/>
                <a:gd name="T4" fmla="+- 0 12683 12660"/>
                <a:gd name="T5" fmla="*/ T4 w 87"/>
                <a:gd name="T6" fmla="+- 0 8103 8029"/>
                <a:gd name="T7" fmla="*/ 8103 h 124"/>
                <a:gd name="T8" fmla="+- 0 12677 12660"/>
                <a:gd name="T9" fmla="*/ T8 w 87"/>
                <a:gd name="T10" fmla="+- 0 8103 8029"/>
                <a:gd name="T11" fmla="*/ 8103 h 124"/>
                <a:gd name="T12" fmla="+- 0 12669 12660"/>
                <a:gd name="T13" fmla="*/ T12 w 87"/>
                <a:gd name="T14" fmla="+- 0 8091 8029"/>
                <a:gd name="T15" fmla="*/ 8091 h 124"/>
                <a:gd name="T16" fmla="+- 0 12689 12660"/>
                <a:gd name="T17" fmla="*/ T16 w 87"/>
                <a:gd name="T18" fmla="+- 0 8103 8029"/>
                <a:gd name="T19" fmla="*/ 8103 h 124"/>
                <a:gd name="T20" fmla="+- 0 12665 12660"/>
                <a:gd name="T21" fmla="*/ T20 w 87"/>
                <a:gd name="T22" fmla="+- 0 8063 8029"/>
                <a:gd name="T23" fmla="*/ 8063 h 124"/>
                <a:gd name="T24" fmla="+- 0 12677 12660"/>
                <a:gd name="T25" fmla="*/ T24 w 87"/>
                <a:gd name="T26" fmla="+- 0 8083 8029"/>
                <a:gd name="T27" fmla="*/ 8083 h 124"/>
                <a:gd name="T28" fmla="+- 0 12698 12660"/>
                <a:gd name="T29" fmla="*/ T28 w 87"/>
                <a:gd name="T30" fmla="+- 0 8118 8029"/>
                <a:gd name="T31" fmla="*/ 8118 h 124"/>
                <a:gd name="T32" fmla="+- 0 12711 12660"/>
                <a:gd name="T33" fmla="*/ T32 w 87"/>
                <a:gd name="T34" fmla="+- 0 8129 8029"/>
                <a:gd name="T35" fmla="*/ 8129 h 124"/>
                <a:gd name="T36" fmla="+- 0 12683 12660"/>
                <a:gd name="T37" fmla="*/ T36 w 87"/>
                <a:gd name="T38" fmla="+- 0 8086 8029"/>
                <a:gd name="T39" fmla="*/ 8086 h 124"/>
                <a:gd name="T40" fmla="+- 0 12702 12660"/>
                <a:gd name="T41" fmla="*/ T40 w 87"/>
                <a:gd name="T42" fmla="+- 0 8111 8029"/>
                <a:gd name="T43" fmla="*/ 8111 h 124"/>
                <a:gd name="T44" fmla="+- 0 12722 12660"/>
                <a:gd name="T45" fmla="*/ T44 w 87"/>
                <a:gd name="T46" fmla="+- 0 8132 8029"/>
                <a:gd name="T47" fmla="*/ 8132 h 124"/>
                <a:gd name="T48" fmla="+- 0 12746 12660"/>
                <a:gd name="T49" fmla="*/ T48 w 87"/>
                <a:gd name="T50" fmla="+- 0 8152 8029"/>
                <a:gd name="T51" fmla="*/ 8152 h 124"/>
                <a:gd name="T52" fmla="+- 0 12730 12660"/>
                <a:gd name="T53" fmla="*/ T52 w 87"/>
                <a:gd name="T54" fmla="+- 0 8135 8029"/>
                <a:gd name="T55" fmla="*/ 8135 h 124"/>
                <a:gd name="T56" fmla="+- 0 12751 12660"/>
                <a:gd name="T57" fmla="*/ T56 w 87"/>
                <a:gd name="T58" fmla="+- 0 8155 8029"/>
                <a:gd name="T59" fmla="*/ 8155 h 124"/>
                <a:gd name="T60" fmla="+- 0 12719 12660"/>
                <a:gd name="T61" fmla="*/ T60 w 87"/>
                <a:gd name="T62" fmla="+- 0 8113 8029"/>
                <a:gd name="T63" fmla="*/ 8113 h 124"/>
                <a:gd name="T64" fmla="+- 0 12706 12660"/>
                <a:gd name="T65" fmla="*/ T64 w 87"/>
                <a:gd name="T66" fmla="+- 0 8098 8029"/>
                <a:gd name="T67" fmla="*/ 8098 h 124"/>
                <a:gd name="T68" fmla="+- 0 12702 12660"/>
                <a:gd name="T69" fmla="*/ T68 w 87"/>
                <a:gd name="T70" fmla="+- 0 8094 8029"/>
                <a:gd name="T71" fmla="*/ 8094 h 124"/>
                <a:gd name="T72" fmla="+- 0 12693 12660"/>
                <a:gd name="T73" fmla="*/ T72 w 87"/>
                <a:gd name="T74" fmla="+- 0 8085 8029"/>
                <a:gd name="T75" fmla="*/ 8085 h 124"/>
                <a:gd name="T76" fmla="+- 0 12698 12660"/>
                <a:gd name="T77" fmla="*/ T76 w 87"/>
                <a:gd name="T78" fmla="+- 0 8099 8029"/>
                <a:gd name="T79" fmla="*/ 8099 h 124"/>
                <a:gd name="T80" fmla="+- 0 12733 12660"/>
                <a:gd name="T81" fmla="*/ T80 w 87"/>
                <a:gd name="T82" fmla="+- 0 8142 8029"/>
                <a:gd name="T83" fmla="*/ 8142 h 124"/>
                <a:gd name="T84" fmla="+- 0 12706 12660"/>
                <a:gd name="T85" fmla="*/ T84 w 87"/>
                <a:gd name="T86" fmla="+- 0 8122 8029"/>
                <a:gd name="T87" fmla="*/ 8122 h 124"/>
                <a:gd name="T88" fmla="+- 0 12685 12660"/>
                <a:gd name="T89" fmla="*/ T88 w 87"/>
                <a:gd name="T90" fmla="+- 0 8107 8029"/>
                <a:gd name="T91" fmla="*/ 8107 h 124"/>
                <a:gd name="T92" fmla="+- 0 12666 12660"/>
                <a:gd name="T93" fmla="*/ T92 w 87"/>
                <a:gd name="T94" fmla="+- 0 8087 8029"/>
                <a:gd name="T95" fmla="*/ 8087 h 124"/>
                <a:gd name="T96" fmla="+- 0 12663 12660"/>
                <a:gd name="T97" fmla="*/ T96 w 87"/>
                <a:gd name="T98" fmla="+- 0 8062 8029"/>
                <a:gd name="T99" fmla="*/ 8062 h 124"/>
                <a:gd name="T100" fmla="+- 0 12662 12660"/>
                <a:gd name="T101" fmla="*/ T100 w 87"/>
                <a:gd name="T102" fmla="+- 0 8045 8029"/>
                <a:gd name="T103" fmla="*/ 8045 h 124"/>
                <a:gd name="T104" fmla="+- 0 12662 12660"/>
                <a:gd name="T105" fmla="*/ T104 w 87"/>
                <a:gd name="T106" fmla="+- 0 8040 8029"/>
                <a:gd name="T107" fmla="*/ 8040 h 124"/>
                <a:gd name="T108" fmla="+- 0 12660 12660"/>
                <a:gd name="T109" fmla="*/ T108 w 87"/>
                <a:gd name="T110" fmla="+- 0 8029 8029"/>
                <a:gd name="T111" fmla="*/ 8029 h 12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</a:cxnLst>
              <a:rect l="0" t="0" r="r" b="b"/>
              <a:pathLst>
                <a:path w="87" h="124" extrusionOk="0">
                  <a:moveTo>
                    <a:pt x="41" y="75"/>
                  </a:moveTo>
                  <a:cubicBezTo>
                    <a:pt x="23" y="74"/>
                    <a:pt x="17" y="74"/>
                    <a:pt x="9" y="62"/>
                  </a:cubicBezTo>
                  <a:cubicBezTo>
                    <a:pt x="29" y="74"/>
                    <a:pt x="5" y="34"/>
                    <a:pt x="17" y="54"/>
                  </a:cubicBezTo>
                  <a:cubicBezTo>
                    <a:pt x="38" y="89"/>
                    <a:pt x="51" y="100"/>
                    <a:pt x="23" y="57"/>
                  </a:cubicBezTo>
                  <a:cubicBezTo>
                    <a:pt x="42" y="82"/>
                    <a:pt x="62" y="103"/>
                    <a:pt x="86" y="123"/>
                  </a:cubicBezTo>
                  <a:cubicBezTo>
                    <a:pt x="70" y="106"/>
                    <a:pt x="91" y="126"/>
                    <a:pt x="59" y="84"/>
                  </a:cubicBezTo>
                  <a:cubicBezTo>
                    <a:pt x="46" y="69"/>
                    <a:pt x="42" y="65"/>
                    <a:pt x="33" y="56"/>
                  </a:cubicBezTo>
                  <a:cubicBezTo>
                    <a:pt x="38" y="70"/>
                    <a:pt x="73" y="113"/>
                    <a:pt x="46" y="93"/>
                  </a:cubicBezTo>
                  <a:cubicBezTo>
                    <a:pt x="25" y="78"/>
                    <a:pt x="6" y="58"/>
                    <a:pt x="3" y="33"/>
                  </a:cubicBezTo>
                  <a:cubicBezTo>
                    <a:pt x="2" y="16"/>
                    <a:pt x="2" y="11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8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4794583" y="4197050"/>
              <a:ext cx="33052" cy="56961"/>
            </a:xfrm>
            <a:custGeom>
              <a:avLst/>
              <a:gdLst>
                <a:gd name="T0" fmla="+- 0 12556 12484"/>
                <a:gd name="T1" fmla="*/ T0 w 90"/>
                <a:gd name="T2" fmla="+- 0 8214 8076"/>
                <a:gd name="T3" fmla="*/ 8214 h 139"/>
                <a:gd name="T4" fmla="+- 0 12542 12484"/>
                <a:gd name="T5" fmla="*/ T4 w 90"/>
                <a:gd name="T6" fmla="+- 0 8197 8076"/>
                <a:gd name="T7" fmla="*/ 8197 h 139"/>
                <a:gd name="T8" fmla="+- 0 12527 12484"/>
                <a:gd name="T9" fmla="*/ T8 w 90"/>
                <a:gd name="T10" fmla="+- 0 8181 8076"/>
                <a:gd name="T11" fmla="*/ 8181 h 139"/>
                <a:gd name="T12" fmla="+- 0 12512 12484"/>
                <a:gd name="T13" fmla="*/ T12 w 90"/>
                <a:gd name="T14" fmla="+- 0 8166 8076"/>
                <a:gd name="T15" fmla="*/ 8166 h 139"/>
                <a:gd name="T16" fmla="+- 0 12525 12484"/>
                <a:gd name="T17" fmla="*/ T16 w 90"/>
                <a:gd name="T18" fmla="+- 0 8174 8076"/>
                <a:gd name="T19" fmla="*/ 8174 h 139"/>
                <a:gd name="T20" fmla="+- 0 12570 12484"/>
                <a:gd name="T21" fmla="*/ T20 w 90"/>
                <a:gd name="T22" fmla="+- 0 8207 8076"/>
                <a:gd name="T23" fmla="*/ 8207 h 139"/>
                <a:gd name="T24" fmla="+- 0 12546 12484"/>
                <a:gd name="T25" fmla="*/ T24 w 90"/>
                <a:gd name="T26" fmla="+- 0 8170 8076"/>
                <a:gd name="T27" fmla="*/ 8170 h 139"/>
                <a:gd name="T28" fmla="+- 0 12535 12484"/>
                <a:gd name="T29" fmla="*/ T28 w 90"/>
                <a:gd name="T30" fmla="+- 0 8157 8076"/>
                <a:gd name="T31" fmla="*/ 8157 h 139"/>
                <a:gd name="T32" fmla="+- 0 12531 12484"/>
                <a:gd name="T33" fmla="*/ T32 w 90"/>
                <a:gd name="T34" fmla="+- 0 8152 8076"/>
                <a:gd name="T35" fmla="*/ 8152 h 139"/>
                <a:gd name="T36" fmla="+- 0 12524 12484"/>
                <a:gd name="T37" fmla="*/ T36 w 90"/>
                <a:gd name="T38" fmla="+- 0 8143 8076"/>
                <a:gd name="T39" fmla="*/ 8143 h 139"/>
                <a:gd name="T40" fmla="+- 0 12536 12484"/>
                <a:gd name="T41" fmla="*/ T40 w 90"/>
                <a:gd name="T42" fmla="+- 0 8168 8076"/>
                <a:gd name="T43" fmla="*/ 8168 h 139"/>
                <a:gd name="T44" fmla="+- 0 12545 12484"/>
                <a:gd name="T45" fmla="*/ T44 w 90"/>
                <a:gd name="T46" fmla="+- 0 8172 8076"/>
                <a:gd name="T47" fmla="*/ 8172 h 139"/>
                <a:gd name="T48" fmla="+- 0 12573 12484"/>
                <a:gd name="T49" fmla="*/ T48 w 90"/>
                <a:gd name="T50" fmla="+- 0 8173 8076"/>
                <a:gd name="T51" fmla="*/ 8173 h 139"/>
                <a:gd name="T52" fmla="+- 0 12546 12484"/>
                <a:gd name="T53" fmla="*/ T52 w 90"/>
                <a:gd name="T54" fmla="+- 0 8162 8076"/>
                <a:gd name="T55" fmla="*/ 8162 h 139"/>
                <a:gd name="T56" fmla="+- 0 12520 12484"/>
                <a:gd name="T57" fmla="*/ T56 w 90"/>
                <a:gd name="T58" fmla="+- 0 8151 8076"/>
                <a:gd name="T59" fmla="*/ 8151 h 139"/>
                <a:gd name="T60" fmla="+- 0 12550 12484"/>
                <a:gd name="T61" fmla="*/ T60 w 90"/>
                <a:gd name="T62" fmla="+- 0 8183 8076"/>
                <a:gd name="T63" fmla="*/ 8183 h 139"/>
                <a:gd name="T64" fmla="+- 0 12528 12484"/>
                <a:gd name="T65" fmla="*/ T64 w 90"/>
                <a:gd name="T66" fmla="+- 0 8175 8076"/>
                <a:gd name="T67" fmla="*/ 8175 h 139"/>
                <a:gd name="T68" fmla="+- 0 12490 12484"/>
                <a:gd name="T69" fmla="*/ T68 w 90"/>
                <a:gd name="T70" fmla="+- 0 8176 8076"/>
                <a:gd name="T71" fmla="*/ 8176 h 139"/>
                <a:gd name="T72" fmla="+- 0 12511 12484"/>
                <a:gd name="T73" fmla="*/ T72 w 90"/>
                <a:gd name="T74" fmla="+- 0 8166 8076"/>
                <a:gd name="T75" fmla="*/ 8166 h 139"/>
                <a:gd name="T76" fmla="+- 0 12539 12484"/>
                <a:gd name="T77" fmla="*/ T76 w 90"/>
                <a:gd name="T78" fmla="+- 0 8152 8076"/>
                <a:gd name="T79" fmla="*/ 8152 h 139"/>
                <a:gd name="T80" fmla="+- 0 12513 12484"/>
                <a:gd name="T81" fmla="*/ T80 w 90"/>
                <a:gd name="T82" fmla="+- 0 8109 8076"/>
                <a:gd name="T83" fmla="*/ 8109 h 139"/>
                <a:gd name="T84" fmla="+- 0 12500 12484"/>
                <a:gd name="T85" fmla="*/ T84 w 90"/>
                <a:gd name="T86" fmla="+- 0 8092 8076"/>
                <a:gd name="T87" fmla="*/ 8092 h 139"/>
                <a:gd name="T88" fmla="+- 0 12495 12484"/>
                <a:gd name="T89" fmla="*/ T88 w 90"/>
                <a:gd name="T90" fmla="+- 0 8087 8076"/>
                <a:gd name="T91" fmla="*/ 8087 h 139"/>
                <a:gd name="T92" fmla="+- 0 12489 12484"/>
                <a:gd name="T93" fmla="*/ T92 w 90"/>
                <a:gd name="T94" fmla="+- 0 8081 8076"/>
                <a:gd name="T95" fmla="*/ 8081 h 139"/>
                <a:gd name="T96" fmla="+- 0 12484 12484"/>
                <a:gd name="T97" fmla="*/ T96 w 90"/>
                <a:gd name="T98" fmla="+- 0 8076 8076"/>
                <a:gd name="T99" fmla="*/ 8076 h 13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</a:cxnLst>
              <a:rect l="0" t="0" r="r" b="b"/>
              <a:pathLst>
                <a:path w="90" h="139" extrusionOk="0">
                  <a:moveTo>
                    <a:pt x="72" y="138"/>
                  </a:moveTo>
                  <a:cubicBezTo>
                    <a:pt x="58" y="121"/>
                    <a:pt x="43" y="105"/>
                    <a:pt x="28" y="90"/>
                  </a:cubicBezTo>
                  <a:cubicBezTo>
                    <a:pt x="41" y="98"/>
                    <a:pt x="86" y="131"/>
                    <a:pt x="62" y="94"/>
                  </a:cubicBezTo>
                  <a:cubicBezTo>
                    <a:pt x="51" y="81"/>
                    <a:pt x="47" y="76"/>
                    <a:pt x="40" y="67"/>
                  </a:cubicBezTo>
                  <a:cubicBezTo>
                    <a:pt x="52" y="92"/>
                    <a:pt x="61" y="96"/>
                    <a:pt x="89" y="97"/>
                  </a:cubicBezTo>
                  <a:cubicBezTo>
                    <a:pt x="62" y="86"/>
                    <a:pt x="36" y="75"/>
                    <a:pt x="66" y="107"/>
                  </a:cubicBezTo>
                  <a:cubicBezTo>
                    <a:pt x="44" y="99"/>
                    <a:pt x="6" y="100"/>
                    <a:pt x="27" y="90"/>
                  </a:cubicBezTo>
                  <a:cubicBezTo>
                    <a:pt x="55" y="76"/>
                    <a:pt x="29" y="33"/>
                    <a:pt x="16" y="16"/>
                  </a:cubicBezTo>
                  <a:cubicBezTo>
                    <a:pt x="11" y="11"/>
                    <a:pt x="5" y="5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9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4890434" y="3513519"/>
              <a:ext cx="234671" cy="153082"/>
            </a:xfrm>
            <a:custGeom>
              <a:avLst/>
              <a:gdLst>
                <a:gd name="T0" fmla="+- 0 12784 12740"/>
                <a:gd name="T1" fmla="*/ T0 w 627"/>
                <a:gd name="T2" fmla="+- 0 6640 6381"/>
                <a:gd name="T3" fmla="*/ 6640 h 380"/>
                <a:gd name="T4" fmla="+- 0 12740 12740"/>
                <a:gd name="T5" fmla="*/ T4 w 627"/>
                <a:gd name="T6" fmla="+- 0 6632 6381"/>
                <a:gd name="T7" fmla="*/ 6632 h 380"/>
                <a:gd name="T8" fmla="+- 0 12740 12740"/>
                <a:gd name="T9" fmla="*/ T8 w 627"/>
                <a:gd name="T10" fmla="+- 0 6621 6381"/>
                <a:gd name="T11" fmla="*/ 6621 h 380"/>
                <a:gd name="T12" fmla="+- 0 12748 12740"/>
                <a:gd name="T13" fmla="*/ T12 w 627"/>
                <a:gd name="T14" fmla="+- 0 6578 6381"/>
                <a:gd name="T15" fmla="*/ 6578 h 380"/>
                <a:gd name="T16" fmla="+- 0 12758 12740"/>
                <a:gd name="T17" fmla="*/ T16 w 627"/>
                <a:gd name="T18" fmla="+- 0 6524 6381"/>
                <a:gd name="T19" fmla="*/ 6524 h 380"/>
                <a:gd name="T20" fmla="+- 0 12785 12740"/>
                <a:gd name="T21" fmla="*/ T20 w 627"/>
                <a:gd name="T22" fmla="+- 0 6489 6381"/>
                <a:gd name="T23" fmla="*/ 6489 h 380"/>
                <a:gd name="T24" fmla="+- 0 12819 12740"/>
                <a:gd name="T25" fmla="*/ T24 w 627"/>
                <a:gd name="T26" fmla="+- 0 6448 6381"/>
                <a:gd name="T27" fmla="*/ 6448 h 380"/>
                <a:gd name="T28" fmla="+- 0 12851 12740"/>
                <a:gd name="T29" fmla="*/ T28 w 627"/>
                <a:gd name="T30" fmla="+- 0 6409 6381"/>
                <a:gd name="T31" fmla="*/ 6409 h 380"/>
                <a:gd name="T32" fmla="+- 0 12885 12740"/>
                <a:gd name="T33" fmla="*/ T32 w 627"/>
                <a:gd name="T34" fmla="+- 0 6381 6381"/>
                <a:gd name="T35" fmla="*/ 6381 h 380"/>
                <a:gd name="T36" fmla="+- 0 12938 12740"/>
                <a:gd name="T37" fmla="*/ T36 w 627"/>
                <a:gd name="T38" fmla="+- 0 6381 6381"/>
                <a:gd name="T39" fmla="*/ 6381 h 380"/>
                <a:gd name="T40" fmla="+- 0 12979 12740"/>
                <a:gd name="T41" fmla="*/ T40 w 627"/>
                <a:gd name="T42" fmla="+- 0 6381 6381"/>
                <a:gd name="T43" fmla="*/ 6381 h 380"/>
                <a:gd name="T44" fmla="+- 0 13005 12740"/>
                <a:gd name="T45" fmla="*/ T44 w 627"/>
                <a:gd name="T46" fmla="+- 0 6419 6381"/>
                <a:gd name="T47" fmla="*/ 6419 h 380"/>
                <a:gd name="T48" fmla="+- 0 13018 12740"/>
                <a:gd name="T49" fmla="*/ T48 w 627"/>
                <a:gd name="T50" fmla="+- 0 6453 6381"/>
                <a:gd name="T51" fmla="*/ 6453 h 380"/>
                <a:gd name="T52" fmla="+- 0 13036 12740"/>
                <a:gd name="T53" fmla="*/ T52 w 627"/>
                <a:gd name="T54" fmla="+- 0 6499 6381"/>
                <a:gd name="T55" fmla="*/ 6499 h 380"/>
                <a:gd name="T56" fmla="+- 0 13033 12740"/>
                <a:gd name="T57" fmla="*/ T56 w 627"/>
                <a:gd name="T58" fmla="+- 0 6551 6381"/>
                <a:gd name="T59" fmla="*/ 6551 h 380"/>
                <a:gd name="T60" fmla="+- 0 13022 12740"/>
                <a:gd name="T61" fmla="*/ T60 w 627"/>
                <a:gd name="T62" fmla="+- 0 6598 6381"/>
                <a:gd name="T63" fmla="*/ 6598 h 380"/>
                <a:gd name="T64" fmla="+- 0 13017 12740"/>
                <a:gd name="T65" fmla="*/ T64 w 627"/>
                <a:gd name="T66" fmla="+- 0 6619 6381"/>
                <a:gd name="T67" fmla="*/ 6619 h 380"/>
                <a:gd name="T68" fmla="+- 0 13007 12740"/>
                <a:gd name="T69" fmla="*/ T68 w 627"/>
                <a:gd name="T70" fmla="+- 0 6679 6381"/>
                <a:gd name="T71" fmla="*/ 6679 h 380"/>
                <a:gd name="T72" fmla="+- 0 12995 12740"/>
                <a:gd name="T73" fmla="*/ T72 w 627"/>
                <a:gd name="T74" fmla="+- 0 6649 6381"/>
                <a:gd name="T75" fmla="*/ 6649 h 380"/>
                <a:gd name="T76" fmla="+- 0 13015 12740"/>
                <a:gd name="T77" fmla="*/ T76 w 627"/>
                <a:gd name="T78" fmla="+- 0 6609 6381"/>
                <a:gd name="T79" fmla="*/ 6609 h 380"/>
                <a:gd name="T80" fmla="+- 0 13041 12740"/>
                <a:gd name="T81" fmla="*/ T80 w 627"/>
                <a:gd name="T82" fmla="+- 0 6571 6381"/>
                <a:gd name="T83" fmla="*/ 6571 h 380"/>
                <a:gd name="T84" fmla="+- 0 13072 12740"/>
                <a:gd name="T85" fmla="*/ T84 w 627"/>
                <a:gd name="T86" fmla="+- 0 6537 6381"/>
                <a:gd name="T87" fmla="*/ 6537 h 380"/>
                <a:gd name="T88" fmla="+- 0 13102 12740"/>
                <a:gd name="T89" fmla="*/ T88 w 627"/>
                <a:gd name="T90" fmla="+- 0 6504 6381"/>
                <a:gd name="T91" fmla="*/ 6504 h 380"/>
                <a:gd name="T92" fmla="+- 0 13153 12740"/>
                <a:gd name="T93" fmla="*/ T92 w 627"/>
                <a:gd name="T94" fmla="+- 0 6445 6381"/>
                <a:gd name="T95" fmla="*/ 6445 h 380"/>
                <a:gd name="T96" fmla="+- 0 13200 12740"/>
                <a:gd name="T97" fmla="*/ T96 w 627"/>
                <a:gd name="T98" fmla="+- 0 6436 6381"/>
                <a:gd name="T99" fmla="*/ 6436 h 380"/>
                <a:gd name="T100" fmla="+- 0 13239 12740"/>
                <a:gd name="T101" fmla="*/ T100 w 627"/>
                <a:gd name="T102" fmla="+- 0 6429 6381"/>
                <a:gd name="T103" fmla="*/ 6429 h 380"/>
                <a:gd name="T104" fmla="+- 0 13243 12740"/>
                <a:gd name="T105" fmla="*/ T104 w 627"/>
                <a:gd name="T106" fmla="+- 0 6493 6381"/>
                <a:gd name="T107" fmla="*/ 6493 h 380"/>
                <a:gd name="T108" fmla="+- 0 13244 12740"/>
                <a:gd name="T109" fmla="*/ T108 w 627"/>
                <a:gd name="T110" fmla="+- 0 6516 6381"/>
                <a:gd name="T111" fmla="*/ 6516 h 380"/>
                <a:gd name="T112" fmla="+- 0 13247 12740"/>
                <a:gd name="T113" fmla="*/ T112 w 627"/>
                <a:gd name="T114" fmla="+- 0 6566 6381"/>
                <a:gd name="T115" fmla="*/ 6566 h 380"/>
                <a:gd name="T116" fmla="+- 0 13246 12740"/>
                <a:gd name="T117" fmla="*/ T116 w 627"/>
                <a:gd name="T118" fmla="+- 0 6616 6381"/>
                <a:gd name="T119" fmla="*/ 6616 h 380"/>
                <a:gd name="T120" fmla="+- 0 13252 12740"/>
                <a:gd name="T121" fmla="*/ T120 w 627"/>
                <a:gd name="T122" fmla="+- 0 6665 6381"/>
                <a:gd name="T123" fmla="*/ 6665 h 380"/>
                <a:gd name="T124" fmla="+- 0 13257 12740"/>
                <a:gd name="T125" fmla="*/ T124 w 627"/>
                <a:gd name="T126" fmla="+- 0 6713 6381"/>
                <a:gd name="T127" fmla="*/ 6713 h 380"/>
                <a:gd name="T128" fmla="+- 0 13269 12740"/>
                <a:gd name="T129" fmla="*/ T128 w 627"/>
                <a:gd name="T130" fmla="+- 0 6748 6381"/>
                <a:gd name="T131" fmla="*/ 6748 h 380"/>
                <a:gd name="T132" fmla="+- 0 13321 12740"/>
                <a:gd name="T133" fmla="*/ T132 w 627"/>
                <a:gd name="T134" fmla="+- 0 6757 6381"/>
                <a:gd name="T135" fmla="*/ 6757 h 380"/>
                <a:gd name="T136" fmla="+- 0 13336 12740"/>
                <a:gd name="T137" fmla="*/ T136 w 627"/>
                <a:gd name="T138" fmla="+- 0 6758 6381"/>
                <a:gd name="T139" fmla="*/ 6758 h 380"/>
                <a:gd name="T140" fmla="+- 0 13351 12740"/>
                <a:gd name="T141" fmla="*/ T140 w 627"/>
                <a:gd name="T142" fmla="+- 0 6759 6381"/>
                <a:gd name="T143" fmla="*/ 6759 h 380"/>
                <a:gd name="T144" fmla="+- 0 13366 12740"/>
                <a:gd name="T145" fmla="*/ T144 w 627"/>
                <a:gd name="T146" fmla="+- 0 6760 6381"/>
                <a:gd name="T147" fmla="*/ 6760 h 38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627" h="380" extrusionOk="0">
                  <a:moveTo>
                    <a:pt x="44" y="259"/>
                  </a:moveTo>
                  <a:cubicBezTo>
                    <a:pt x="0" y="251"/>
                    <a:pt x="0" y="240"/>
                    <a:pt x="8" y="197"/>
                  </a:cubicBezTo>
                  <a:cubicBezTo>
                    <a:pt x="18" y="143"/>
                    <a:pt x="45" y="108"/>
                    <a:pt x="79" y="67"/>
                  </a:cubicBezTo>
                  <a:cubicBezTo>
                    <a:pt x="111" y="28"/>
                    <a:pt x="145" y="0"/>
                    <a:pt x="198" y="0"/>
                  </a:cubicBezTo>
                  <a:cubicBezTo>
                    <a:pt x="239" y="0"/>
                    <a:pt x="265" y="38"/>
                    <a:pt x="278" y="72"/>
                  </a:cubicBezTo>
                  <a:cubicBezTo>
                    <a:pt x="296" y="118"/>
                    <a:pt x="293" y="170"/>
                    <a:pt x="282" y="217"/>
                  </a:cubicBezTo>
                  <a:cubicBezTo>
                    <a:pt x="277" y="238"/>
                    <a:pt x="267" y="298"/>
                    <a:pt x="255" y="268"/>
                  </a:cubicBezTo>
                  <a:cubicBezTo>
                    <a:pt x="275" y="228"/>
                    <a:pt x="301" y="190"/>
                    <a:pt x="332" y="156"/>
                  </a:cubicBezTo>
                  <a:cubicBezTo>
                    <a:pt x="362" y="123"/>
                    <a:pt x="413" y="64"/>
                    <a:pt x="460" y="55"/>
                  </a:cubicBezTo>
                  <a:cubicBezTo>
                    <a:pt x="499" y="48"/>
                    <a:pt x="503" y="112"/>
                    <a:pt x="504" y="135"/>
                  </a:cubicBezTo>
                  <a:cubicBezTo>
                    <a:pt x="507" y="185"/>
                    <a:pt x="506" y="235"/>
                    <a:pt x="512" y="284"/>
                  </a:cubicBezTo>
                  <a:cubicBezTo>
                    <a:pt x="517" y="332"/>
                    <a:pt x="529" y="367"/>
                    <a:pt x="581" y="376"/>
                  </a:cubicBezTo>
                  <a:cubicBezTo>
                    <a:pt x="596" y="377"/>
                    <a:pt x="611" y="378"/>
                    <a:pt x="626" y="379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21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4217821" y="4754197"/>
              <a:ext cx="986610" cy="137063"/>
            </a:xfrm>
            <a:custGeom>
              <a:avLst/>
              <a:gdLst>
                <a:gd name="T0" fmla="+- 0 13049 10947"/>
                <a:gd name="T1" fmla="*/ T0 w 2629"/>
                <a:gd name="T2" fmla="+- 0 9609 9454"/>
                <a:gd name="T3" fmla="*/ 9609 h 340"/>
                <a:gd name="T4" fmla="+- 0 13020 10947"/>
                <a:gd name="T5" fmla="*/ T4 w 2629"/>
                <a:gd name="T6" fmla="+- 0 9612 9454"/>
                <a:gd name="T7" fmla="*/ 9612 h 340"/>
                <a:gd name="T8" fmla="+- 0 12998 10947"/>
                <a:gd name="T9" fmla="*/ T8 w 2629"/>
                <a:gd name="T10" fmla="+- 0 9618 9454"/>
                <a:gd name="T11" fmla="*/ 9618 h 340"/>
                <a:gd name="T12" fmla="+- 0 12968 10947"/>
                <a:gd name="T13" fmla="*/ T12 w 2629"/>
                <a:gd name="T14" fmla="+- 0 9618 9454"/>
                <a:gd name="T15" fmla="*/ 9618 h 340"/>
                <a:gd name="T16" fmla="+- 0 12934 10947"/>
                <a:gd name="T17" fmla="*/ T16 w 2629"/>
                <a:gd name="T18" fmla="+- 0 9618 9454"/>
                <a:gd name="T19" fmla="*/ 9618 h 340"/>
                <a:gd name="T20" fmla="+- 0 12895 10947"/>
                <a:gd name="T21" fmla="*/ T20 w 2629"/>
                <a:gd name="T22" fmla="+- 0 9615 9454"/>
                <a:gd name="T23" fmla="*/ 9615 h 340"/>
                <a:gd name="T24" fmla="+- 0 12861 10947"/>
                <a:gd name="T25" fmla="*/ T24 w 2629"/>
                <a:gd name="T26" fmla="+- 0 9611 9454"/>
                <a:gd name="T27" fmla="*/ 9611 h 340"/>
                <a:gd name="T28" fmla="+- 0 12832 10947"/>
                <a:gd name="T29" fmla="*/ T28 w 2629"/>
                <a:gd name="T30" fmla="+- 0 9608 9454"/>
                <a:gd name="T31" fmla="*/ 9608 h 340"/>
                <a:gd name="T32" fmla="+- 0 12804 10947"/>
                <a:gd name="T33" fmla="*/ T32 w 2629"/>
                <a:gd name="T34" fmla="+- 0 9602 9454"/>
                <a:gd name="T35" fmla="*/ 9602 h 340"/>
                <a:gd name="T36" fmla="+- 0 12775 10947"/>
                <a:gd name="T37" fmla="*/ T36 w 2629"/>
                <a:gd name="T38" fmla="+- 0 9597 9454"/>
                <a:gd name="T39" fmla="*/ 9597 h 340"/>
                <a:gd name="T40" fmla="+- 0 12756 10947"/>
                <a:gd name="T41" fmla="*/ T40 w 2629"/>
                <a:gd name="T42" fmla="+- 0 9594 9454"/>
                <a:gd name="T43" fmla="*/ 9594 h 340"/>
                <a:gd name="T44" fmla="+- 0 12751 10947"/>
                <a:gd name="T45" fmla="*/ T44 w 2629"/>
                <a:gd name="T46" fmla="+- 0 9593 9454"/>
                <a:gd name="T47" fmla="*/ 9593 h 340"/>
                <a:gd name="T48" fmla="+- 0 12777 10947"/>
                <a:gd name="T49" fmla="*/ T48 w 2629"/>
                <a:gd name="T50" fmla="+- 0 9597 9454"/>
                <a:gd name="T51" fmla="*/ 9597 h 340"/>
                <a:gd name="T52" fmla="+- 0 12822 10947"/>
                <a:gd name="T53" fmla="*/ T52 w 2629"/>
                <a:gd name="T54" fmla="+- 0 9600 9454"/>
                <a:gd name="T55" fmla="*/ 9600 h 340"/>
                <a:gd name="T56" fmla="+- 0 12866 10947"/>
                <a:gd name="T57" fmla="*/ T56 w 2629"/>
                <a:gd name="T58" fmla="+- 0 9603 9454"/>
                <a:gd name="T59" fmla="*/ 9603 h 340"/>
                <a:gd name="T60" fmla="+- 0 12911 10947"/>
                <a:gd name="T61" fmla="*/ T60 w 2629"/>
                <a:gd name="T62" fmla="+- 0 9608 9454"/>
                <a:gd name="T63" fmla="*/ 9608 h 340"/>
                <a:gd name="T64" fmla="+- 0 13014 10947"/>
                <a:gd name="T65" fmla="*/ T64 w 2629"/>
                <a:gd name="T66" fmla="+- 0 9620 9454"/>
                <a:gd name="T67" fmla="*/ 9620 h 340"/>
                <a:gd name="T68" fmla="+- 0 13115 10947"/>
                <a:gd name="T69" fmla="*/ T68 w 2629"/>
                <a:gd name="T70" fmla="+- 0 9642 9454"/>
                <a:gd name="T71" fmla="*/ 9642 h 340"/>
                <a:gd name="T72" fmla="+- 0 13215 10947"/>
                <a:gd name="T73" fmla="*/ T72 w 2629"/>
                <a:gd name="T74" fmla="+- 0 9665 9454"/>
                <a:gd name="T75" fmla="*/ 9665 h 340"/>
                <a:gd name="T76" fmla="+- 0 13173 10947"/>
                <a:gd name="T77" fmla="*/ T76 w 2629"/>
                <a:gd name="T78" fmla="+- 0 9645 9454"/>
                <a:gd name="T79" fmla="*/ 9645 h 340"/>
                <a:gd name="T80" fmla="+- 0 13131 10947"/>
                <a:gd name="T81" fmla="*/ T80 w 2629"/>
                <a:gd name="T82" fmla="+- 0 9627 9454"/>
                <a:gd name="T83" fmla="*/ 9627 h 340"/>
                <a:gd name="T84" fmla="+- 0 13087 10947"/>
                <a:gd name="T85" fmla="*/ T84 w 2629"/>
                <a:gd name="T86" fmla="+- 0 9611 9454"/>
                <a:gd name="T87" fmla="*/ 9611 h 340"/>
                <a:gd name="T88" fmla="+- 0 13129 10947"/>
                <a:gd name="T89" fmla="*/ T88 w 2629"/>
                <a:gd name="T90" fmla="+- 0 9617 9454"/>
                <a:gd name="T91" fmla="*/ 9617 h 340"/>
                <a:gd name="T92" fmla="+- 0 13164 10947"/>
                <a:gd name="T93" fmla="*/ T92 w 2629"/>
                <a:gd name="T94" fmla="+- 0 9621 9454"/>
                <a:gd name="T95" fmla="*/ 9621 h 340"/>
                <a:gd name="T96" fmla="+- 0 13206 10947"/>
                <a:gd name="T97" fmla="*/ T96 w 2629"/>
                <a:gd name="T98" fmla="+- 0 9635 9454"/>
                <a:gd name="T99" fmla="*/ 9635 h 340"/>
                <a:gd name="T100" fmla="+- 0 13231 10947"/>
                <a:gd name="T101" fmla="*/ T100 w 2629"/>
                <a:gd name="T102" fmla="+- 0 9643 9454"/>
                <a:gd name="T103" fmla="*/ 9643 h 340"/>
                <a:gd name="T104" fmla="+- 0 13268 10947"/>
                <a:gd name="T105" fmla="*/ T104 w 2629"/>
                <a:gd name="T106" fmla="+- 0 9666 9454"/>
                <a:gd name="T107" fmla="*/ 9666 h 340"/>
                <a:gd name="T108" fmla="+- 0 13294 10947"/>
                <a:gd name="T109" fmla="*/ T108 w 2629"/>
                <a:gd name="T110" fmla="+- 0 9668 9454"/>
                <a:gd name="T111" fmla="*/ 9668 h 340"/>
                <a:gd name="T112" fmla="+- 0 13312 10947"/>
                <a:gd name="T113" fmla="*/ T112 w 2629"/>
                <a:gd name="T114" fmla="+- 0 9670 9454"/>
                <a:gd name="T115" fmla="*/ 9670 h 340"/>
                <a:gd name="T116" fmla="+- 0 13346 10947"/>
                <a:gd name="T117" fmla="*/ T116 w 2629"/>
                <a:gd name="T118" fmla="+- 0 9671 9454"/>
                <a:gd name="T119" fmla="*/ 9671 h 340"/>
                <a:gd name="T120" fmla="+- 0 13361 10947"/>
                <a:gd name="T121" fmla="*/ T120 w 2629"/>
                <a:gd name="T122" fmla="+- 0 9660 9454"/>
                <a:gd name="T123" fmla="*/ 9660 h 340"/>
                <a:gd name="T124" fmla="+- 0 13393 10947"/>
                <a:gd name="T125" fmla="*/ T124 w 2629"/>
                <a:gd name="T126" fmla="+- 0 9638 9454"/>
                <a:gd name="T127" fmla="*/ 9638 h 340"/>
                <a:gd name="T128" fmla="+- 0 13375 10947"/>
                <a:gd name="T129" fmla="*/ T128 w 2629"/>
                <a:gd name="T130" fmla="+- 0 9629 9454"/>
                <a:gd name="T131" fmla="*/ 9629 h 340"/>
                <a:gd name="T132" fmla="+- 0 13390 10947"/>
                <a:gd name="T133" fmla="*/ T132 w 2629"/>
                <a:gd name="T134" fmla="+- 0 9596 9454"/>
                <a:gd name="T135" fmla="*/ 9596 h 340"/>
                <a:gd name="T136" fmla="+- 0 13371 10947"/>
                <a:gd name="T137" fmla="*/ T136 w 2629"/>
                <a:gd name="T138" fmla="+- 0 9593 9454"/>
                <a:gd name="T139" fmla="*/ 9593 h 340"/>
                <a:gd name="T140" fmla="+- 0 13354 10947"/>
                <a:gd name="T141" fmla="*/ T140 w 2629"/>
                <a:gd name="T142" fmla="+- 0 9584 9454"/>
                <a:gd name="T143" fmla="*/ 9584 h 340"/>
                <a:gd name="T144" fmla="+- 0 13325 10947"/>
                <a:gd name="T145" fmla="*/ T144 w 2629"/>
                <a:gd name="T146" fmla="+- 0 9587 9454"/>
                <a:gd name="T147" fmla="*/ 9587 h 340"/>
                <a:gd name="T148" fmla="+- 0 13274 10947"/>
                <a:gd name="T149" fmla="*/ T148 w 2629"/>
                <a:gd name="T150" fmla="+- 0 9592 9454"/>
                <a:gd name="T151" fmla="*/ 9592 h 340"/>
                <a:gd name="T152" fmla="+- 0 13227 10947"/>
                <a:gd name="T153" fmla="*/ T152 w 2629"/>
                <a:gd name="T154" fmla="+- 0 9595 9454"/>
                <a:gd name="T155" fmla="*/ 9595 h 340"/>
                <a:gd name="T156" fmla="+- 0 13176 10947"/>
                <a:gd name="T157" fmla="*/ T156 w 2629"/>
                <a:gd name="T158" fmla="+- 0 9596 9454"/>
                <a:gd name="T159" fmla="*/ 9596 h 340"/>
                <a:gd name="T160" fmla="+- 0 13205 10947"/>
                <a:gd name="T161" fmla="*/ T160 w 2629"/>
                <a:gd name="T162" fmla="+- 0 9605 9454"/>
                <a:gd name="T163" fmla="*/ 9605 h 340"/>
                <a:gd name="T164" fmla="+- 0 13229 10947"/>
                <a:gd name="T165" fmla="*/ T164 w 2629"/>
                <a:gd name="T166" fmla="+- 0 9617 9454"/>
                <a:gd name="T167" fmla="*/ 9617 h 340"/>
                <a:gd name="T168" fmla="+- 0 13263 10947"/>
                <a:gd name="T169" fmla="*/ T168 w 2629"/>
                <a:gd name="T170" fmla="+- 0 9620 9454"/>
                <a:gd name="T171" fmla="*/ 9620 h 340"/>
                <a:gd name="T172" fmla="+- 0 13307 10947"/>
                <a:gd name="T173" fmla="*/ T172 w 2629"/>
                <a:gd name="T174" fmla="+- 0 9624 9454"/>
                <a:gd name="T175" fmla="*/ 9624 h 340"/>
                <a:gd name="T176" fmla="+- 0 13351 10947"/>
                <a:gd name="T177" fmla="*/ T176 w 2629"/>
                <a:gd name="T178" fmla="+- 0 9622 9454"/>
                <a:gd name="T179" fmla="*/ 9622 h 340"/>
                <a:gd name="T180" fmla="+- 0 13395 10947"/>
                <a:gd name="T181" fmla="*/ T180 w 2629"/>
                <a:gd name="T182" fmla="+- 0 9617 9454"/>
                <a:gd name="T183" fmla="*/ 9617 h 340"/>
                <a:gd name="T184" fmla="+- 0 13417 10947"/>
                <a:gd name="T185" fmla="*/ T184 w 2629"/>
                <a:gd name="T186" fmla="+- 0 9615 9454"/>
                <a:gd name="T187" fmla="*/ 9615 h 340"/>
                <a:gd name="T188" fmla="+- 0 13434 10947"/>
                <a:gd name="T189" fmla="*/ T188 w 2629"/>
                <a:gd name="T190" fmla="+- 0 9607 9454"/>
                <a:gd name="T191" fmla="*/ 9607 h 340"/>
                <a:gd name="T192" fmla="+- 0 13455 10947"/>
                <a:gd name="T193" fmla="*/ T192 w 2629"/>
                <a:gd name="T194" fmla="+- 0 9603 9454"/>
                <a:gd name="T195" fmla="*/ 9603 h 340"/>
                <a:gd name="T196" fmla="+- 0 13427 10947"/>
                <a:gd name="T197" fmla="*/ T196 w 2629"/>
                <a:gd name="T198" fmla="+- 0 9583 9454"/>
                <a:gd name="T199" fmla="*/ 9583 h 340"/>
                <a:gd name="T200" fmla="+- 0 13412 10947"/>
                <a:gd name="T201" fmla="*/ T200 w 2629"/>
                <a:gd name="T202" fmla="+- 0 9568 9454"/>
                <a:gd name="T203" fmla="*/ 9568 h 340"/>
                <a:gd name="T204" fmla="+- 0 13376 10947"/>
                <a:gd name="T205" fmla="*/ T204 w 2629"/>
                <a:gd name="T206" fmla="+- 0 9556 9454"/>
                <a:gd name="T207" fmla="*/ 9556 h 340"/>
                <a:gd name="T208" fmla="+- 0 13335 10947"/>
                <a:gd name="T209" fmla="*/ T208 w 2629"/>
                <a:gd name="T210" fmla="+- 0 9542 9454"/>
                <a:gd name="T211" fmla="*/ 9542 h 340"/>
                <a:gd name="T212" fmla="+- 0 13290 10947"/>
                <a:gd name="T213" fmla="*/ T212 w 2629"/>
                <a:gd name="T214" fmla="+- 0 9535 9454"/>
                <a:gd name="T215" fmla="*/ 9535 h 340"/>
                <a:gd name="T216" fmla="+- 0 13248 10947"/>
                <a:gd name="T217" fmla="*/ T216 w 2629"/>
                <a:gd name="T218" fmla="+- 0 9526 9454"/>
                <a:gd name="T219" fmla="*/ 9526 h 340"/>
                <a:gd name="T220" fmla="+- 0 13284 10947"/>
                <a:gd name="T221" fmla="*/ T220 w 2629"/>
                <a:gd name="T222" fmla="+- 0 9535 9454"/>
                <a:gd name="T223" fmla="*/ 9535 h 340"/>
                <a:gd name="T224" fmla="+- 0 13295 10947"/>
                <a:gd name="T225" fmla="*/ T224 w 2629"/>
                <a:gd name="T226" fmla="+- 0 9550 9454"/>
                <a:gd name="T227" fmla="*/ 9550 h 340"/>
                <a:gd name="T228" fmla="+- 0 13340 10947"/>
                <a:gd name="T229" fmla="*/ T228 w 2629"/>
                <a:gd name="T230" fmla="+- 0 9541 9454"/>
                <a:gd name="T231" fmla="*/ 9541 h 340"/>
                <a:gd name="T232" fmla="+- 0 13371 10947"/>
                <a:gd name="T233" fmla="*/ T232 w 2629"/>
                <a:gd name="T234" fmla="+- 0 9535 9454"/>
                <a:gd name="T235" fmla="*/ 9535 h 340"/>
                <a:gd name="T236" fmla="+- 0 13397 10947"/>
                <a:gd name="T237" fmla="*/ T236 w 2629"/>
                <a:gd name="T238" fmla="+- 0 9520 9454"/>
                <a:gd name="T239" fmla="*/ 9520 h 340"/>
                <a:gd name="T240" fmla="+- 0 13426 10947"/>
                <a:gd name="T241" fmla="*/ T240 w 2629"/>
                <a:gd name="T242" fmla="+- 0 9508 9454"/>
                <a:gd name="T243" fmla="*/ 9508 h 340"/>
                <a:gd name="T244" fmla="+- 0 13404 10947"/>
                <a:gd name="T245" fmla="*/ T244 w 2629"/>
                <a:gd name="T246" fmla="+- 0 9510 9454"/>
                <a:gd name="T247" fmla="*/ 9510 h 340"/>
                <a:gd name="T248" fmla="+- 0 13382 10947"/>
                <a:gd name="T249" fmla="*/ T248 w 2629"/>
                <a:gd name="T250" fmla="+- 0 9515 9454"/>
                <a:gd name="T251" fmla="*/ 9515 h 340"/>
                <a:gd name="T252" fmla="+- 0 13360 10947"/>
                <a:gd name="T253" fmla="*/ T252 w 2629"/>
                <a:gd name="T254" fmla="+- 0 9517 9454"/>
                <a:gd name="T255" fmla="*/ 9517 h 34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  <a:cxn ang="0">
                  <a:pos x="T237" y="T239"/>
                </a:cxn>
                <a:cxn ang="0">
                  <a:pos x="T241" y="T243"/>
                </a:cxn>
                <a:cxn ang="0">
                  <a:pos x="T245" y="T247"/>
                </a:cxn>
                <a:cxn ang="0">
                  <a:pos x="T249" y="T251"/>
                </a:cxn>
                <a:cxn ang="0">
                  <a:pos x="T253" y="T255"/>
                </a:cxn>
              </a:cxnLst>
              <a:rect l="0" t="0" r="r" b="b"/>
              <a:pathLst>
                <a:path w="2629" h="340" extrusionOk="0">
                  <a:moveTo>
                    <a:pt x="2102" y="155"/>
                  </a:moveTo>
                  <a:cubicBezTo>
                    <a:pt x="2073" y="158"/>
                    <a:pt x="2051" y="164"/>
                    <a:pt x="2021" y="164"/>
                  </a:cubicBezTo>
                  <a:cubicBezTo>
                    <a:pt x="1987" y="164"/>
                    <a:pt x="1948" y="161"/>
                    <a:pt x="1914" y="157"/>
                  </a:cubicBezTo>
                  <a:cubicBezTo>
                    <a:pt x="1885" y="154"/>
                    <a:pt x="1857" y="148"/>
                    <a:pt x="1828" y="143"/>
                  </a:cubicBezTo>
                  <a:cubicBezTo>
                    <a:pt x="1809" y="140"/>
                    <a:pt x="1804" y="139"/>
                    <a:pt x="1830" y="143"/>
                  </a:cubicBezTo>
                  <a:cubicBezTo>
                    <a:pt x="1875" y="146"/>
                    <a:pt x="1919" y="149"/>
                    <a:pt x="1964" y="154"/>
                  </a:cubicBezTo>
                  <a:cubicBezTo>
                    <a:pt x="2067" y="166"/>
                    <a:pt x="2168" y="188"/>
                    <a:pt x="2268" y="211"/>
                  </a:cubicBezTo>
                  <a:cubicBezTo>
                    <a:pt x="2226" y="191"/>
                    <a:pt x="2184" y="173"/>
                    <a:pt x="2140" y="157"/>
                  </a:cubicBezTo>
                  <a:cubicBezTo>
                    <a:pt x="2182" y="163"/>
                    <a:pt x="2217" y="167"/>
                    <a:pt x="2259" y="181"/>
                  </a:cubicBezTo>
                  <a:cubicBezTo>
                    <a:pt x="2284" y="189"/>
                    <a:pt x="2321" y="212"/>
                    <a:pt x="2347" y="214"/>
                  </a:cubicBezTo>
                  <a:cubicBezTo>
                    <a:pt x="2365" y="216"/>
                    <a:pt x="2399" y="217"/>
                    <a:pt x="2414" y="206"/>
                  </a:cubicBezTo>
                  <a:cubicBezTo>
                    <a:pt x="2446" y="184"/>
                    <a:pt x="2428" y="175"/>
                    <a:pt x="2443" y="142"/>
                  </a:cubicBezTo>
                  <a:cubicBezTo>
                    <a:pt x="2424" y="139"/>
                    <a:pt x="2407" y="130"/>
                    <a:pt x="2378" y="133"/>
                  </a:cubicBezTo>
                  <a:cubicBezTo>
                    <a:pt x="2327" y="138"/>
                    <a:pt x="2280" y="141"/>
                    <a:pt x="2229" y="142"/>
                  </a:cubicBezTo>
                  <a:cubicBezTo>
                    <a:pt x="2258" y="151"/>
                    <a:pt x="2282" y="163"/>
                    <a:pt x="2316" y="166"/>
                  </a:cubicBezTo>
                  <a:cubicBezTo>
                    <a:pt x="2360" y="170"/>
                    <a:pt x="2404" y="168"/>
                    <a:pt x="2448" y="163"/>
                  </a:cubicBezTo>
                  <a:cubicBezTo>
                    <a:pt x="2470" y="161"/>
                    <a:pt x="2487" y="153"/>
                    <a:pt x="2508" y="149"/>
                  </a:cubicBezTo>
                  <a:cubicBezTo>
                    <a:pt x="2480" y="129"/>
                    <a:pt x="2465" y="114"/>
                    <a:pt x="2429" y="102"/>
                  </a:cubicBezTo>
                  <a:cubicBezTo>
                    <a:pt x="2388" y="88"/>
                    <a:pt x="2343" y="81"/>
                    <a:pt x="2301" y="72"/>
                  </a:cubicBezTo>
                  <a:cubicBezTo>
                    <a:pt x="2337" y="81"/>
                    <a:pt x="2348" y="96"/>
                    <a:pt x="2393" y="87"/>
                  </a:cubicBezTo>
                  <a:cubicBezTo>
                    <a:pt x="2424" y="81"/>
                    <a:pt x="2450" y="66"/>
                    <a:pt x="2479" y="54"/>
                  </a:cubicBezTo>
                  <a:cubicBezTo>
                    <a:pt x="2457" y="56"/>
                    <a:pt x="2435" y="61"/>
                    <a:pt x="2413" y="63"/>
                  </a:cubicBezTo>
                  <a:cubicBezTo>
                    <a:pt x="2382" y="66"/>
                    <a:pt x="2353" y="65"/>
                    <a:pt x="2322" y="62"/>
                  </a:cubicBezTo>
                  <a:cubicBezTo>
                    <a:pt x="2290" y="59"/>
                    <a:pt x="2259" y="52"/>
                    <a:pt x="2227" y="50"/>
                  </a:cubicBezTo>
                  <a:cubicBezTo>
                    <a:pt x="2166" y="47"/>
                    <a:pt x="2103" y="44"/>
                    <a:pt x="2041" y="44"/>
                  </a:cubicBezTo>
                  <a:cubicBezTo>
                    <a:pt x="1934" y="43"/>
                    <a:pt x="1828" y="43"/>
                    <a:pt x="1721" y="41"/>
                  </a:cubicBezTo>
                  <a:cubicBezTo>
                    <a:pt x="1626" y="40"/>
                    <a:pt x="1528" y="43"/>
                    <a:pt x="1433" y="48"/>
                  </a:cubicBezTo>
                  <a:cubicBezTo>
                    <a:pt x="1360" y="52"/>
                    <a:pt x="1288" y="56"/>
                    <a:pt x="1215" y="56"/>
                  </a:cubicBezTo>
                  <a:cubicBezTo>
                    <a:pt x="1186" y="56"/>
                    <a:pt x="1158" y="55"/>
                    <a:pt x="1130" y="59"/>
                  </a:cubicBezTo>
                  <a:cubicBezTo>
                    <a:pt x="1065" y="67"/>
                    <a:pt x="1003" y="84"/>
                    <a:pt x="937" y="89"/>
                  </a:cubicBezTo>
                  <a:cubicBezTo>
                    <a:pt x="860" y="95"/>
                    <a:pt x="782" y="101"/>
                    <a:pt x="705" y="102"/>
                  </a:cubicBezTo>
                  <a:cubicBezTo>
                    <a:pt x="625" y="103"/>
                    <a:pt x="535" y="103"/>
                    <a:pt x="459" y="78"/>
                  </a:cubicBezTo>
                  <a:cubicBezTo>
                    <a:pt x="422" y="66"/>
                    <a:pt x="391" y="51"/>
                    <a:pt x="352" y="45"/>
                  </a:cubicBezTo>
                  <a:cubicBezTo>
                    <a:pt x="266" y="33"/>
                    <a:pt x="177" y="47"/>
                    <a:pt x="92" y="42"/>
                  </a:cubicBezTo>
                  <a:cubicBezTo>
                    <a:pt x="70" y="41"/>
                    <a:pt x="37" y="27"/>
                    <a:pt x="24" y="26"/>
                  </a:cubicBezTo>
                  <a:cubicBezTo>
                    <a:pt x="19" y="28"/>
                    <a:pt x="14" y="31"/>
                    <a:pt x="9" y="33"/>
                  </a:cubicBezTo>
                  <a:cubicBezTo>
                    <a:pt x="24" y="96"/>
                    <a:pt x="20" y="125"/>
                    <a:pt x="10" y="190"/>
                  </a:cubicBezTo>
                  <a:cubicBezTo>
                    <a:pt x="4" y="228"/>
                    <a:pt x="3" y="267"/>
                    <a:pt x="0" y="306"/>
                  </a:cubicBezTo>
                  <a:cubicBezTo>
                    <a:pt x="27" y="313"/>
                    <a:pt x="55" y="324"/>
                    <a:pt x="86" y="327"/>
                  </a:cubicBezTo>
                  <a:cubicBezTo>
                    <a:pt x="133" y="332"/>
                    <a:pt x="175" y="324"/>
                    <a:pt x="221" y="316"/>
                  </a:cubicBezTo>
                  <a:cubicBezTo>
                    <a:pt x="291" y="304"/>
                    <a:pt x="342" y="314"/>
                    <a:pt x="411" y="318"/>
                  </a:cubicBezTo>
                  <a:cubicBezTo>
                    <a:pt x="510" y="324"/>
                    <a:pt x="609" y="325"/>
                    <a:pt x="708" y="332"/>
                  </a:cubicBezTo>
                  <a:cubicBezTo>
                    <a:pt x="777" y="337"/>
                    <a:pt x="841" y="324"/>
                    <a:pt x="909" y="315"/>
                  </a:cubicBezTo>
                  <a:cubicBezTo>
                    <a:pt x="1035" y="298"/>
                    <a:pt x="1164" y="305"/>
                    <a:pt x="1291" y="300"/>
                  </a:cubicBezTo>
                  <a:cubicBezTo>
                    <a:pt x="1391" y="296"/>
                    <a:pt x="1493" y="294"/>
                    <a:pt x="1593" y="292"/>
                  </a:cubicBezTo>
                  <a:cubicBezTo>
                    <a:pt x="1631" y="291"/>
                    <a:pt x="1668" y="286"/>
                    <a:pt x="1706" y="285"/>
                  </a:cubicBezTo>
                  <a:cubicBezTo>
                    <a:pt x="1773" y="282"/>
                    <a:pt x="1833" y="287"/>
                    <a:pt x="1899" y="298"/>
                  </a:cubicBezTo>
                  <a:cubicBezTo>
                    <a:pt x="1976" y="311"/>
                    <a:pt x="2052" y="310"/>
                    <a:pt x="2129" y="327"/>
                  </a:cubicBezTo>
                  <a:cubicBezTo>
                    <a:pt x="2207" y="344"/>
                    <a:pt x="2294" y="339"/>
                    <a:pt x="2374" y="338"/>
                  </a:cubicBezTo>
                  <a:cubicBezTo>
                    <a:pt x="2422" y="337"/>
                    <a:pt x="2468" y="331"/>
                    <a:pt x="2515" y="321"/>
                  </a:cubicBezTo>
                  <a:cubicBezTo>
                    <a:pt x="2569" y="310"/>
                    <a:pt x="2587" y="298"/>
                    <a:pt x="2628" y="264"/>
                  </a:cubicBezTo>
                  <a:cubicBezTo>
                    <a:pt x="2603" y="254"/>
                    <a:pt x="2583" y="243"/>
                    <a:pt x="2552" y="237"/>
                  </a:cubicBezTo>
                  <a:cubicBezTo>
                    <a:pt x="2485" y="224"/>
                    <a:pt x="2417" y="222"/>
                    <a:pt x="2350" y="215"/>
                  </a:cubicBezTo>
                  <a:cubicBezTo>
                    <a:pt x="2253" y="205"/>
                    <a:pt x="2156" y="192"/>
                    <a:pt x="2059" y="178"/>
                  </a:cubicBezTo>
                  <a:cubicBezTo>
                    <a:pt x="2006" y="170"/>
                    <a:pt x="1955" y="165"/>
                    <a:pt x="1902" y="160"/>
                  </a:cubicBezTo>
                  <a:cubicBezTo>
                    <a:pt x="1750" y="144"/>
                    <a:pt x="1599" y="150"/>
                    <a:pt x="1447" y="157"/>
                  </a:cubicBezTo>
                  <a:cubicBezTo>
                    <a:pt x="1322" y="163"/>
                    <a:pt x="1198" y="167"/>
                    <a:pt x="1073" y="170"/>
                  </a:cubicBezTo>
                  <a:cubicBezTo>
                    <a:pt x="962" y="173"/>
                    <a:pt x="848" y="172"/>
                    <a:pt x="738" y="181"/>
                  </a:cubicBezTo>
                  <a:cubicBezTo>
                    <a:pt x="687" y="185"/>
                    <a:pt x="637" y="200"/>
                    <a:pt x="586" y="202"/>
                  </a:cubicBezTo>
                  <a:cubicBezTo>
                    <a:pt x="494" y="205"/>
                    <a:pt x="360" y="155"/>
                    <a:pt x="273" y="184"/>
                  </a:cubicBezTo>
                  <a:cubicBezTo>
                    <a:pt x="247" y="193"/>
                    <a:pt x="236" y="217"/>
                    <a:pt x="214" y="228"/>
                  </a:cubicBezTo>
                  <a:cubicBezTo>
                    <a:pt x="189" y="240"/>
                    <a:pt x="179" y="239"/>
                    <a:pt x="153" y="241"/>
                  </a:cubicBezTo>
                  <a:cubicBezTo>
                    <a:pt x="139" y="242"/>
                    <a:pt x="98" y="241"/>
                    <a:pt x="87" y="231"/>
                  </a:cubicBezTo>
                  <a:cubicBezTo>
                    <a:pt x="74" y="219"/>
                    <a:pt x="64" y="194"/>
                    <a:pt x="60" y="182"/>
                  </a:cubicBezTo>
                  <a:cubicBezTo>
                    <a:pt x="54" y="164"/>
                    <a:pt x="55" y="150"/>
                    <a:pt x="51" y="134"/>
                  </a:cubicBezTo>
                  <a:cubicBezTo>
                    <a:pt x="76" y="117"/>
                    <a:pt x="90" y="103"/>
                    <a:pt x="119" y="93"/>
                  </a:cubicBezTo>
                  <a:cubicBezTo>
                    <a:pt x="194" y="67"/>
                    <a:pt x="282" y="66"/>
                    <a:pt x="360" y="72"/>
                  </a:cubicBezTo>
                  <a:cubicBezTo>
                    <a:pt x="467" y="80"/>
                    <a:pt x="569" y="53"/>
                    <a:pt x="675" y="54"/>
                  </a:cubicBezTo>
                  <a:cubicBezTo>
                    <a:pt x="715" y="54"/>
                    <a:pt x="757" y="62"/>
                    <a:pt x="797" y="63"/>
                  </a:cubicBezTo>
                  <a:cubicBezTo>
                    <a:pt x="855" y="65"/>
                    <a:pt x="903" y="55"/>
                    <a:pt x="957" y="33"/>
                  </a:cubicBezTo>
                  <a:cubicBezTo>
                    <a:pt x="983" y="23"/>
                    <a:pt x="1008" y="10"/>
                    <a:pt x="1035" y="0"/>
                  </a:cubicBezTo>
                </a:path>
              </a:pathLst>
            </a:custGeom>
            <a:noFill/>
            <a:ln w="76200" cap="sq">
              <a:solidFill>
                <a:srgbClr val="DDDDDD">
                  <a:alpha val="33333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22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161462" y="4291390"/>
              <a:ext cx="513962" cy="528668"/>
            </a:xfrm>
            <a:custGeom>
              <a:avLst/>
              <a:gdLst>
                <a:gd name="T0" fmla="+- 0 13461 13461"/>
                <a:gd name="T1" fmla="*/ T0 w 1375"/>
                <a:gd name="T2" fmla="+- 0 9517 8307"/>
                <a:gd name="T3" fmla="*/ 9517 h 1309"/>
                <a:gd name="T4" fmla="+- 0 13490 13461"/>
                <a:gd name="T5" fmla="*/ T4 w 1375"/>
                <a:gd name="T6" fmla="+- 0 9494 8307"/>
                <a:gd name="T7" fmla="*/ 9494 h 1309"/>
                <a:gd name="T8" fmla="+- 0 13516 13461"/>
                <a:gd name="T9" fmla="*/ T8 w 1375"/>
                <a:gd name="T10" fmla="+- 0 9471 8307"/>
                <a:gd name="T11" fmla="*/ 9471 h 1309"/>
                <a:gd name="T12" fmla="+- 0 13544 13461"/>
                <a:gd name="T13" fmla="*/ T12 w 1375"/>
                <a:gd name="T14" fmla="+- 0 9446 8307"/>
                <a:gd name="T15" fmla="*/ 9446 h 1309"/>
                <a:gd name="T16" fmla="+- 0 13580 13461"/>
                <a:gd name="T17" fmla="*/ T16 w 1375"/>
                <a:gd name="T18" fmla="+- 0 9413 8307"/>
                <a:gd name="T19" fmla="*/ 9413 h 1309"/>
                <a:gd name="T20" fmla="+- 0 13615 13461"/>
                <a:gd name="T21" fmla="*/ T20 w 1375"/>
                <a:gd name="T22" fmla="+- 0 9379 8307"/>
                <a:gd name="T23" fmla="*/ 9379 h 1309"/>
                <a:gd name="T24" fmla="+- 0 13651 13461"/>
                <a:gd name="T25" fmla="*/ T24 w 1375"/>
                <a:gd name="T26" fmla="+- 0 9345 8307"/>
                <a:gd name="T27" fmla="*/ 9345 h 1309"/>
                <a:gd name="T28" fmla="+- 0 13676 13461"/>
                <a:gd name="T29" fmla="*/ T28 w 1375"/>
                <a:gd name="T30" fmla="+- 0 9321 8307"/>
                <a:gd name="T31" fmla="*/ 9321 h 1309"/>
                <a:gd name="T32" fmla="+- 0 13701 13461"/>
                <a:gd name="T33" fmla="*/ T32 w 1375"/>
                <a:gd name="T34" fmla="+- 0 9297 8307"/>
                <a:gd name="T35" fmla="*/ 9297 h 1309"/>
                <a:gd name="T36" fmla="+- 0 13725 13461"/>
                <a:gd name="T37" fmla="*/ T36 w 1375"/>
                <a:gd name="T38" fmla="+- 0 9272 8307"/>
                <a:gd name="T39" fmla="*/ 9272 h 1309"/>
                <a:gd name="T40" fmla="+- 0 13697 13461"/>
                <a:gd name="T41" fmla="*/ T40 w 1375"/>
                <a:gd name="T42" fmla="+- 0 9295 8307"/>
                <a:gd name="T43" fmla="*/ 9295 h 1309"/>
                <a:gd name="T44" fmla="+- 0 13668 13461"/>
                <a:gd name="T45" fmla="*/ T44 w 1375"/>
                <a:gd name="T46" fmla="+- 0 9316 8307"/>
                <a:gd name="T47" fmla="*/ 9316 h 1309"/>
                <a:gd name="T48" fmla="+- 0 13640 13461"/>
                <a:gd name="T49" fmla="*/ T48 w 1375"/>
                <a:gd name="T50" fmla="+- 0 9339 8307"/>
                <a:gd name="T51" fmla="*/ 9339 h 1309"/>
                <a:gd name="T52" fmla="+- 0 13600 13461"/>
                <a:gd name="T53" fmla="*/ T52 w 1375"/>
                <a:gd name="T54" fmla="+- 0 9372 8307"/>
                <a:gd name="T55" fmla="*/ 9372 h 1309"/>
                <a:gd name="T56" fmla="+- 0 13561 13461"/>
                <a:gd name="T57" fmla="*/ T56 w 1375"/>
                <a:gd name="T58" fmla="+- 0 9406 8307"/>
                <a:gd name="T59" fmla="*/ 9406 h 1309"/>
                <a:gd name="T60" fmla="+- 0 13520 13461"/>
                <a:gd name="T61" fmla="*/ T60 w 1375"/>
                <a:gd name="T62" fmla="+- 0 9437 8307"/>
                <a:gd name="T63" fmla="*/ 9437 h 1309"/>
                <a:gd name="T64" fmla="+- 0 13511 13461"/>
                <a:gd name="T65" fmla="*/ T64 w 1375"/>
                <a:gd name="T66" fmla="+- 0 9443 8307"/>
                <a:gd name="T67" fmla="*/ 9443 h 1309"/>
                <a:gd name="T68" fmla="+- 0 13503 13461"/>
                <a:gd name="T69" fmla="*/ T68 w 1375"/>
                <a:gd name="T70" fmla="+- 0 9449 8307"/>
                <a:gd name="T71" fmla="*/ 9449 h 1309"/>
                <a:gd name="T72" fmla="+- 0 13494 13461"/>
                <a:gd name="T73" fmla="*/ T72 w 1375"/>
                <a:gd name="T74" fmla="+- 0 9455 8307"/>
                <a:gd name="T75" fmla="*/ 9455 h 1309"/>
                <a:gd name="T76" fmla="+- 0 13516 13461"/>
                <a:gd name="T77" fmla="*/ T76 w 1375"/>
                <a:gd name="T78" fmla="+- 0 9431 8307"/>
                <a:gd name="T79" fmla="*/ 9431 h 1309"/>
                <a:gd name="T80" fmla="+- 0 13481 13461"/>
                <a:gd name="T81" fmla="*/ T80 w 1375"/>
                <a:gd name="T82" fmla="+- 0 9464 8307"/>
                <a:gd name="T83" fmla="*/ 9464 h 1309"/>
                <a:gd name="T84" fmla="+- 0 13508 13461"/>
                <a:gd name="T85" fmla="*/ T84 w 1375"/>
                <a:gd name="T86" fmla="+- 0 9445 8307"/>
                <a:gd name="T87" fmla="*/ 9445 h 1309"/>
                <a:gd name="T88" fmla="+- 0 13541 13461"/>
                <a:gd name="T89" fmla="*/ T88 w 1375"/>
                <a:gd name="T90" fmla="+- 0 9422 8307"/>
                <a:gd name="T91" fmla="*/ 9422 h 1309"/>
                <a:gd name="T92" fmla="+- 0 13573 13461"/>
                <a:gd name="T93" fmla="*/ T92 w 1375"/>
                <a:gd name="T94" fmla="+- 0 9399 8307"/>
                <a:gd name="T95" fmla="*/ 9399 h 1309"/>
                <a:gd name="T96" fmla="+- 0 13606 13461"/>
                <a:gd name="T97" fmla="*/ T96 w 1375"/>
                <a:gd name="T98" fmla="+- 0 9377 8307"/>
                <a:gd name="T99" fmla="*/ 9377 h 1309"/>
                <a:gd name="T100" fmla="+- 0 13634 13461"/>
                <a:gd name="T101" fmla="*/ T100 w 1375"/>
                <a:gd name="T102" fmla="+- 0 9358 8307"/>
                <a:gd name="T103" fmla="*/ 9358 h 1309"/>
                <a:gd name="T104" fmla="+- 0 13663 13461"/>
                <a:gd name="T105" fmla="*/ T104 w 1375"/>
                <a:gd name="T106" fmla="+- 0 9339 8307"/>
                <a:gd name="T107" fmla="*/ 9339 h 1309"/>
                <a:gd name="T108" fmla="+- 0 13690 13461"/>
                <a:gd name="T109" fmla="*/ T108 w 1375"/>
                <a:gd name="T110" fmla="+- 0 9318 8307"/>
                <a:gd name="T111" fmla="*/ 9318 h 1309"/>
                <a:gd name="T112" fmla="+- 0 13697 13461"/>
                <a:gd name="T113" fmla="*/ T112 w 1375"/>
                <a:gd name="T114" fmla="+- 0 9312 8307"/>
                <a:gd name="T115" fmla="*/ 9312 h 1309"/>
                <a:gd name="T116" fmla="+- 0 13704 13461"/>
                <a:gd name="T117" fmla="*/ T116 w 1375"/>
                <a:gd name="T118" fmla="+- 0 9306 8307"/>
                <a:gd name="T119" fmla="*/ 9306 h 1309"/>
                <a:gd name="T120" fmla="+- 0 13711 13461"/>
                <a:gd name="T121" fmla="*/ T120 w 1375"/>
                <a:gd name="T122" fmla="+- 0 9300 8307"/>
                <a:gd name="T123" fmla="*/ 9300 h 1309"/>
                <a:gd name="T124" fmla="+- 0 13683 13461"/>
                <a:gd name="T125" fmla="*/ T124 w 1375"/>
                <a:gd name="T126" fmla="+- 0 9332 8307"/>
                <a:gd name="T127" fmla="*/ 9332 h 1309"/>
                <a:gd name="T128" fmla="+- 0 13657 13461"/>
                <a:gd name="T129" fmla="*/ T128 w 1375"/>
                <a:gd name="T130" fmla="+- 0 9364 8307"/>
                <a:gd name="T131" fmla="*/ 9364 h 1309"/>
                <a:gd name="T132" fmla="+- 0 13630 13461"/>
                <a:gd name="T133" fmla="*/ T132 w 1375"/>
                <a:gd name="T134" fmla="+- 0 9397 8307"/>
                <a:gd name="T135" fmla="*/ 9397 h 1309"/>
                <a:gd name="T136" fmla="+- 0 13624 13461"/>
                <a:gd name="T137" fmla="*/ T136 w 1375"/>
                <a:gd name="T138" fmla="+- 0 9405 8307"/>
                <a:gd name="T139" fmla="*/ 9405 h 1309"/>
                <a:gd name="T140" fmla="+- 0 13518 13461"/>
                <a:gd name="T141" fmla="*/ T140 w 1375"/>
                <a:gd name="T142" fmla="+- 0 9551 8307"/>
                <a:gd name="T143" fmla="*/ 9551 h 1309"/>
                <a:gd name="T144" fmla="+- 0 13536 13461"/>
                <a:gd name="T145" fmla="*/ T144 w 1375"/>
                <a:gd name="T146" fmla="+- 0 9555 8307"/>
                <a:gd name="T147" fmla="*/ 9555 h 1309"/>
                <a:gd name="T148" fmla="+- 0 13560 13461"/>
                <a:gd name="T149" fmla="*/ T148 w 1375"/>
                <a:gd name="T150" fmla="+- 0 9560 8307"/>
                <a:gd name="T151" fmla="*/ 9560 h 1309"/>
                <a:gd name="T152" fmla="+- 0 13595 13461"/>
                <a:gd name="T153" fmla="*/ T152 w 1375"/>
                <a:gd name="T154" fmla="+- 0 9515 8307"/>
                <a:gd name="T155" fmla="*/ 9515 h 1309"/>
                <a:gd name="T156" fmla="+- 0 13610 13461"/>
                <a:gd name="T157" fmla="*/ T156 w 1375"/>
                <a:gd name="T158" fmla="+- 0 9502 8307"/>
                <a:gd name="T159" fmla="*/ 9502 h 1309"/>
                <a:gd name="T160" fmla="+- 0 13639 13461"/>
                <a:gd name="T161" fmla="*/ T160 w 1375"/>
                <a:gd name="T162" fmla="+- 0 9476 8307"/>
                <a:gd name="T163" fmla="*/ 9476 h 1309"/>
                <a:gd name="T164" fmla="+- 0 13670 13461"/>
                <a:gd name="T165" fmla="*/ T164 w 1375"/>
                <a:gd name="T166" fmla="+- 0 9446 8307"/>
                <a:gd name="T167" fmla="*/ 9446 h 1309"/>
                <a:gd name="T168" fmla="+- 0 13697 13461"/>
                <a:gd name="T169" fmla="*/ T168 w 1375"/>
                <a:gd name="T170" fmla="+- 0 9418 8307"/>
                <a:gd name="T171" fmla="*/ 9418 h 1309"/>
                <a:gd name="T172" fmla="+- 0 13711 13461"/>
                <a:gd name="T173" fmla="*/ T172 w 1375"/>
                <a:gd name="T174" fmla="+- 0 9399 8307"/>
                <a:gd name="T175" fmla="*/ 9399 h 1309"/>
                <a:gd name="T176" fmla="+- 0 13717 13461"/>
                <a:gd name="T177" fmla="*/ T176 w 1375"/>
                <a:gd name="T178" fmla="+- 0 9393 8307"/>
                <a:gd name="T179" fmla="*/ 9393 h 1309"/>
                <a:gd name="T180" fmla="+- 0 13728 13461"/>
                <a:gd name="T181" fmla="*/ T180 w 1375"/>
                <a:gd name="T182" fmla="+- 0 9382 8307"/>
                <a:gd name="T183" fmla="*/ 9382 h 1309"/>
                <a:gd name="T184" fmla="+- 0 13701 13461"/>
                <a:gd name="T185" fmla="*/ T184 w 1375"/>
                <a:gd name="T186" fmla="+- 0 9405 8307"/>
                <a:gd name="T187" fmla="*/ 9405 h 1309"/>
                <a:gd name="T188" fmla="+- 0 13676 13461"/>
                <a:gd name="T189" fmla="*/ T188 w 1375"/>
                <a:gd name="T190" fmla="+- 0 9425 8307"/>
                <a:gd name="T191" fmla="*/ 9425 h 1309"/>
                <a:gd name="T192" fmla="+- 0 13652 13461"/>
                <a:gd name="T193" fmla="*/ T192 w 1375"/>
                <a:gd name="T194" fmla="+- 0 9452 8307"/>
                <a:gd name="T195" fmla="*/ 9452 h 1309"/>
                <a:gd name="T196" fmla="+- 0 13606 13461"/>
                <a:gd name="T197" fmla="*/ T196 w 1375"/>
                <a:gd name="T198" fmla="+- 0 9503 8307"/>
                <a:gd name="T199" fmla="*/ 9503 h 1309"/>
                <a:gd name="T200" fmla="+- 0 13566 13461"/>
                <a:gd name="T201" fmla="*/ T200 w 1375"/>
                <a:gd name="T202" fmla="+- 0 9558 8307"/>
                <a:gd name="T203" fmla="*/ 9558 h 1309"/>
                <a:gd name="T204" fmla="+- 0 13521 13461"/>
                <a:gd name="T205" fmla="*/ T204 w 1375"/>
                <a:gd name="T206" fmla="+- 0 9609 8307"/>
                <a:gd name="T207" fmla="*/ 9609 h 1309"/>
                <a:gd name="T208" fmla="+- 0 13540 13461"/>
                <a:gd name="T209" fmla="*/ T208 w 1375"/>
                <a:gd name="T210" fmla="+- 0 9575 8307"/>
                <a:gd name="T211" fmla="*/ 9575 h 1309"/>
                <a:gd name="T212" fmla="+- 0 13553 13461"/>
                <a:gd name="T213" fmla="*/ T212 w 1375"/>
                <a:gd name="T214" fmla="+- 0 9548 8307"/>
                <a:gd name="T215" fmla="*/ 9548 h 1309"/>
                <a:gd name="T216" fmla="+- 0 13580 13461"/>
                <a:gd name="T217" fmla="*/ T216 w 1375"/>
                <a:gd name="T218" fmla="+- 0 9516 8307"/>
                <a:gd name="T219" fmla="*/ 9516 h 1309"/>
                <a:gd name="T220" fmla="+- 0 13677 13461"/>
                <a:gd name="T221" fmla="*/ T220 w 1375"/>
                <a:gd name="T222" fmla="+- 0 9400 8307"/>
                <a:gd name="T223" fmla="*/ 9400 h 1309"/>
                <a:gd name="T224" fmla="+- 0 13794 13461"/>
                <a:gd name="T225" fmla="*/ T224 w 1375"/>
                <a:gd name="T226" fmla="+- 0 9305 8307"/>
                <a:gd name="T227" fmla="*/ 9305 h 1309"/>
                <a:gd name="T228" fmla="+- 0 13883 13461"/>
                <a:gd name="T229" fmla="*/ T228 w 1375"/>
                <a:gd name="T230" fmla="+- 0 9181 8307"/>
                <a:gd name="T231" fmla="*/ 9181 h 1309"/>
                <a:gd name="T232" fmla="+- 0 13952 13461"/>
                <a:gd name="T233" fmla="*/ T232 w 1375"/>
                <a:gd name="T234" fmla="+- 0 9085 8307"/>
                <a:gd name="T235" fmla="*/ 9085 h 1309"/>
                <a:gd name="T236" fmla="+- 0 14025 13461"/>
                <a:gd name="T237" fmla="*/ T236 w 1375"/>
                <a:gd name="T238" fmla="+- 0 8995 8307"/>
                <a:gd name="T239" fmla="*/ 8995 h 1309"/>
                <a:gd name="T240" fmla="+- 0 14100 13461"/>
                <a:gd name="T241" fmla="*/ T240 w 1375"/>
                <a:gd name="T242" fmla="+- 0 8904 8307"/>
                <a:gd name="T243" fmla="*/ 8904 h 1309"/>
                <a:gd name="T244" fmla="+- 0 14116 13461"/>
                <a:gd name="T245" fmla="*/ T244 w 1375"/>
                <a:gd name="T246" fmla="+- 0 8885 8307"/>
                <a:gd name="T247" fmla="*/ 8885 h 1309"/>
                <a:gd name="T248" fmla="+- 0 14132 13461"/>
                <a:gd name="T249" fmla="*/ T248 w 1375"/>
                <a:gd name="T250" fmla="+- 0 8867 8307"/>
                <a:gd name="T251" fmla="*/ 8867 h 1309"/>
                <a:gd name="T252" fmla="+- 0 14148 13461"/>
                <a:gd name="T253" fmla="*/ T252 w 1375"/>
                <a:gd name="T254" fmla="+- 0 8848 8307"/>
                <a:gd name="T255" fmla="*/ 8848 h 130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  <a:cxn ang="0">
                  <a:pos x="T237" y="T239"/>
                </a:cxn>
                <a:cxn ang="0">
                  <a:pos x="T241" y="T243"/>
                </a:cxn>
                <a:cxn ang="0">
                  <a:pos x="T245" y="T247"/>
                </a:cxn>
                <a:cxn ang="0">
                  <a:pos x="T249" y="T251"/>
                </a:cxn>
                <a:cxn ang="0">
                  <a:pos x="T253" y="T255"/>
                </a:cxn>
              </a:cxnLst>
              <a:rect l="0" t="0" r="r" b="b"/>
              <a:pathLst>
                <a:path w="1375" h="1309" extrusionOk="0">
                  <a:moveTo>
                    <a:pt x="0" y="1210"/>
                  </a:moveTo>
                  <a:cubicBezTo>
                    <a:pt x="29" y="1187"/>
                    <a:pt x="55" y="1164"/>
                    <a:pt x="83" y="1139"/>
                  </a:cubicBezTo>
                  <a:cubicBezTo>
                    <a:pt x="119" y="1106"/>
                    <a:pt x="154" y="1072"/>
                    <a:pt x="190" y="1038"/>
                  </a:cubicBezTo>
                  <a:cubicBezTo>
                    <a:pt x="215" y="1014"/>
                    <a:pt x="240" y="990"/>
                    <a:pt x="264" y="965"/>
                  </a:cubicBezTo>
                  <a:cubicBezTo>
                    <a:pt x="236" y="988"/>
                    <a:pt x="207" y="1009"/>
                    <a:pt x="179" y="1032"/>
                  </a:cubicBezTo>
                  <a:cubicBezTo>
                    <a:pt x="139" y="1065"/>
                    <a:pt x="100" y="1099"/>
                    <a:pt x="59" y="1130"/>
                  </a:cubicBezTo>
                  <a:cubicBezTo>
                    <a:pt x="50" y="1136"/>
                    <a:pt x="42" y="1142"/>
                    <a:pt x="33" y="1148"/>
                  </a:cubicBezTo>
                  <a:cubicBezTo>
                    <a:pt x="55" y="1124"/>
                    <a:pt x="20" y="1157"/>
                    <a:pt x="47" y="1138"/>
                  </a:cubicBezTo>
                  <a:cubicBezTo>
                    <a:pt x="80" y="1115"/>
                    <a:pt x="112" y="1092"/>
                    <a:pt x="145" y="1070"/>
                  </a:cubicBezTo>
                  <a:cubicBezTo>
                    <a:pt x="173" y="1051"/>
                    <a:pt x="202" y="1032"/>
                    <a:pt x="229" y="1011"/>
                  </a:cubicBezTo>
                  <a:cubicBezTo>
                    <a:pt x="236" y="1005"/>
                    <a:pt x="243" y="999"/>
                    <a:pt x="250" y="993"/>
                  </a:cubicBezTo>
                  <a:cubicBezTo>
                    <a:pt x="222" y="1025"/>
                    <a:pt x="196" y="1057"/>
                    <a:pt x="169" y="1090"/>
                  </a:cubicBezTo>
                  <a:cubicBezTo>
                    <a:pt x="163" y="1098"/>
                    <a:pt x="57" y="1244"/>
                    <a:pt x="75" y="1248"/>
                  </a:cubicBezTo>
                  <a:cubicBezTo>
                    <a:pt x="99" y="1253"/>
                    <a:pt x="134" y="1208"/>
                    <a:pt x="149" y="1195"/>
                  </a:cubicBezTo>
                  <a:cubicBezTo>
                    <a:pt x="178" y="1169"/>
                    <a:pt x="209" y="1139"/>
                    <a:pt x="236" y="1111"/>
                  </a:cubicBezTo>
                  <a:cubicBezTo>
                    <a:pt x="250" y="1092"/>
                    <a:pt x="256" y="1086"/>
                    <a:pt x="267" y="1075"/>
                  </a:cubicBezTo>
                  <a:cubicBezTo>
                    <a:pt x="240" y="1098"/>
                    <a:pt x="215" y="1118"/>
                    <a:pt x="191" y="1145"/>
                  </a:cubicBezTo>
                  <a:cubicBezTo>
                    <a:pt x="145" y="1196"/>
                    <a:pt x="105" y="1251"/>
                    <a:pt x="60" y="1302"/>
                  </a:cubicBezTo>
                  <a:cubicBezTo>
                    <a:pt x="79" y="1268"/>
                    <a:pt x="92" y="1241"/>
                    <a:pt x="119" y="1209"/>
                  </a:cubicBezTo>
                  <a:cubicBezTo>
                    <a:pt x="216" y="1093"/>
                    <a:pt x="333" y="998"/>
                    <a:pt x="422" y="874"/>
                  </a:cubicBezTo>
                  <a:cubicBezTo>
                    <a:pt x="491" y="778"/>
                    <a:pt x="564" y="688"/>
                    <a:pt x="639" y="597"/>
                  </a:cubicBezTo>
                  <a:cubicBezTo>
                    <a:pt x="655" y="578"/>
                    <a:pt x="671" y="560"/>
                    <a:pt x="687" y="541"/>
                  </a:cubicBezTo>
                  <a:cubicBezTo>
                    <a:pt x="672" y="569"/>
                    <a:pt x="661" y="597"/>
                    <a:pt x="639" y="625"/>
                  </a:cubicBezTo>
                  <a:cubicBezTo>
                    <a:pt x="599" y="676"/>
                    <a:pt x="556" y="723"/>
                    <a:pt x="508" y="767"/>
                  </a:cubicBezTo>
                  <a:cubicBezTo>
                    <a:pt x="414" y="853"/>
                    <a:pt x="309" y="932"/>
                    <a:pt x="197" y="993"/>
                  </a:cubicBezTo>
                  <a:cubicBezTo>
                    <a:pt x="217" y="969"/>
                    <a:pt x="238" y="947"/>
                    <a:pt x="259" y="924"/>
                  </a:cubicBezTo>
                  <a:cubicBezTo>
                    <a:pt x="364" y="812"/>
                    <a:pt x="486" y="714"/>
                    <a:pt x="588" y="600"/>
                  </a:cubicBezTo>
                  <a:cubicBezTo>
                    <a:pt x="551" y="633"/>
                    <a:pt x="515" y="666"/>
                    <a:pt x="481" y="702"/>
                  </a:cubicBezTo>
                  <a:cubicBezTo>
                    <a:pt x="426" y="760"/>
                    <a:pt x="371" y="818"/>
                    <a:pt x="315" y="876"/>
                  </a:cubicBezTo>
                  <a:cubicBezTo>
                    <a:pt x="348" y="856"/>
                    <a:pt x="381" y="836"/>
                    <a:pt x="414" y="815"/>
                  </a:cubicBezTo>
                  <a:cubicBezTo>
                    <a:pt x="472" y="778"/>
                    <a:pt x="530" y="741"/>
                    <a:pt x="585" y="699"/>
                  </a:cubicBezTo>
                  <a:cubicBezTo>
                    <a:pt x="648" y="651"/>
                    <a:pt x="706" y="600"/>
                    <a:pt x="767" y="550"/>
                  </a:cubicBezTo>
                  <a:cubicBezTo>
                    <a:pt x="839" y="491"/>
                    <a:pt x="910" y="433"/>
                    <a:pt x="992" y="389"/>
                  </a:cubicBezTo>
                  <a:cubicBezTo>
                    <a:pt x="998" y="386"/>
                    <a:pt x="1004" y="384"/>
                    <a:pt x="1010" y="381"/>
                  </a:cubicBezTo>
                  <a:cubicBezTo>
                    <a:pt x="992" y="411"/>
                    <a:pt x="977" y="431"/>
                    <a:pt x="948" y="461"/>
                  </a:cubicBezTo>
                  <a:cubicBezTo>
                    <a:pt x="907" y="504"/>
                    <a:pt x="858" y="541"/>
                    <a:pt x="812" y="579"/>
                  </a:cubicBezTo>
                  <a:cubicBezTo>
                    <a:pt x="771" y="613"/>
                    <a:pt x="731" y="647"/>
                    <a:pt x="690" y="680"/>
                  </a:cubicBezTo>
                  <a:cubicBezTo>
                    <a:pt x="724" y="655"/>
                    <a:pt x="758" y="630"/>
                    <a:pt x="793" y="606"/>
                  </a:cubicBezTo>
                  <a:cubicBezTo>
                    <a:pt x="875" y="551"/>
                    <a:pt x="954" y="492"/>
                    <a:pt x="1032" y="432"/>
                  </a:cubicBezTo>
                  <a:cubicBezTo>
                    <a:pt x="1061" y="410"/>
                    <a:pt x="1091" y="390"/>
                    <a:pt x="1120" y="369"/>
                  </a:cubicBezTo>
                  <a:cubicBezTo>
                    <a:pt x="1087" y="409"/>
                    <a:pt x="1053" y="443"/>
                    <a:pt x="1014" y="479"/>
                  </a:cubicBezTo>
                  <a:cubicBezTo>
                    <a:pt x="947" y="541"/>
                    <a:pt x="881" y="604"/>
                    <a:pt x="811" y="663"/>
                  </a:cubicBezTo>
                  <a:cubicBezTo>
                    <a:pt x="787" y="683"/>
                    <a:pt x="612" y="855"/>
                    <a:pt x="573" y="835"/>
                  </a:cubicBezTo>
                  <a:cubicBezTo>
                    <a:pt x="549" y="823"/>
                    <a:pt x="629" y="788"/>
                    <a:pt x="603" y="794"/>
                  </a:cubicBezTo>
                  <a:cubicBezTo>
                    <a:pt x="577" y="803"/>
                    <a:pt x="568" y="805"/>
                    <a:pt x="556" y="820"/>
                  </a:cubicBezTo>
                  <a:cubicBezTo>
                    <a:pt x="498" y="860"/>
                    <a:pt x="446" y="900"/>
                    <a:pt x="395" y="949"/>
                  </a:cubicBezTo>
                  <a:cubicBezTo>
                    <a:pt x="341" y="1001"/>
                    <a:pt x="301" y="1058"/>
                    <a:pt x="256" y="1117"/>
                  </a:cubicBezTo>
                  <a:cubicBezTo>
                    <a:pt x="232" y="1149"/>
                    <a:pt x="208" y="1178"/>
                    <a:pt x="178" y="1206"/>
                  </a:cubicBezTo>
                  <a:cubicBezTo>
                    <a:pt x="154" y="1229"/>
                    <a:pt x="123" y="1240"/>
                    <a:pt x="99" y="1261"/>
                  </a:cubicBezTo>
                  <a:cubicBezTo>
                    <a:pt x="77" y="1280"/>
                    <a:pt x="92" y="1274"/>
                    <a:pt x="71" y="1295"/>
                  </a:cubicBezTo>
                  <a:cubicBezTo>
                    <a:pt x="91" y="1282"/>
                    <a:pt x="93" y="1297"/>
                    <a:pt x="110" y="1280"/>
                  </a:cubicBezTo>
                  <a:cubicBezTo>
                    <a:pt x="132" y="1258"/>
                    <a:pt x="118" y="1261"/>
                    <a:pt x="140" y="1240"/>
                  </a:cubicBezTo>
                  <a:cubicBezTo>
                    <a:pt x="274" y="1112"/>
                    <a:pt x="393" y="972"/>
                    <a:pt x="521" y="839"/>
                  </a:cubicBezTo>
                  <a:cubicBezTo>
                    <a:pt x="559" y="800"/>
                    <a:pt x="594" y="759"/>
                    <a:pt x="631" y="719"/>
                  </a:cubicBezTo>
                  <a:cubicBezTo>
                    <a:pt x="673" y="675"/>
                    <a:pt x="712" y="629"/>
                    <a:pt x="752" y="583"/>
                  </a:cubicBezTo>
                  <a:cubicBezTo>
                    <a:pt x="807" y="520"/>
                    <a:pt x="866" y="472"/>
                    <a:pt x="933" y="423"/>
                  </a:cubicBezTo>
                  <a:cubicBezTo>
                    <a:pt x="984" y="385"/>
                    <a:pt x="1026" y="346"/>
                    <a:pt x="1070" y="301"/>
                  </a:cubicBezTo>
                  <a:cubicBezTo>
                    <a:pt x="1113" y="257"/>
                    <a:pt x="1154" y="212"/>
                    <a:pt x="1195" y="166"/>
                  </a:cubicBezTo>
                  <a:cubicBezTo>
                    <a:pt x="1201" y="159"/>
                    <a:pt x="1207" y="153"/>
                    <a:pt x="1213" y="146"/>
                  </a:cubicBezTo>
                  <a:cubicBezTo>
                    <a:pt x="1183" y="158"/>
                    <a:pt x="1153" y="167"/>
                    <a:pt x="1124" y="185"/>
                  </a:cubicBezTo>
                  <a:cubicBezTo>
                    <a:pt x="1079" y="212"/>
                    <a:pt x="1039" y="246"/>
                    <a:pt x="996" y="277"/>
                  </a:cubicBezTo>
                  <a:cubicBezTo>
                    <a:pt x="932" y="323"/>
                    <a:pt x="869" y="390"/>
                    <a:pt x="796" y="422"/>
                  </a:cubicBezTo>
                  <a:cubicBezTo>
                    <a:pt x="752" y="441"/>
                    <a:pt x="823" y="404"/>
                    <a:pt x="829" y="401"/>
                  </a:cubicBezTo>
                  <a:cubicBezTo>
                    <a:pt x="866" y="381"/>
                    <a:pt x="902" y="362"/>
                    <a:pt x="937" y="339"/>
                  </a:cubicBezTo>
                  <a:cubicBezTo>
                    <a:pt x="982" y="309"/>
                    <a:pt x="1022" y="275"/>
                    <a:pt x="1064" y="241"/>
                  </a:cubicBezTo>
                  <a:cubicBezTo>
                    <a:pt x="1103" y="208"/>
                    <a:pt x="1140" y="173"/>
                    <a:pt x="1177" y="137"/>
                  </a:cubicBezTo>
                  <a:cubicBezTo>
                    <a:pt x="1195" y="119"/>
                    <a:pt x="1227" y="73"/>
                    <a:pt x="1251" y="63"/>
                  </a:cubicBezTo>
                  <a:cubicBezTo>
                    <a:pt x="1246" y="71"/>
                    <a:pt x="1241" y="78"/>
                    <a:pt x="1236" y="86"/>
                  </a:cubicBezTo>
                  <a:cubicBezTo>
                    <a:pt x="1200" y="116"/>
                    <a:pt x="1165" y="145"/>
                    <a:pt x="1127" y="172"/>
                  </a:cubicBezTo>
                  <a:cubicBezTo>
                    <a:pt x="1081" y="206"/>
                    <a:pt x="1034" y="242"/>
                    <a:pt x="987" y="274"/>
                  </a:cubicBezTo>
                  <a:cubicBezTo>
                    <a:pt x="983" y="276"/>
                    <a:pt x="978" y="278"/>
                    <a:pt x="974" y="280"/>
                  </a:cubicBezTo>
                  <a:cubicBezTo>
                    <a:pt x="1017" y="263"/>
                    <a:pt x="1058" y="246"/>
                    <a:pt x="1100" y="224"/>
                  </a:cubicBezTo>
                  <a:cubicBezTo>
                    <a:pt x="1202" y="172"/>
                    <a:pt x="1269" y="117"/>
                    <a:pt x="1343" y="33"/>
                  </a:cubicBezTo>
                  <a:cubicBezTo>
                    <a:pt x="1369" y="4"/>
                    <a:pt x="1373" y="-12"/>
                    <a:pt x="1362" y="27"/>
                  </a:cubicBezTo>
                  <a:cubicBezTo>
                    <a:pt x="1349" y="74"/>
                    <a:pt x="1332" y="114"/>
                    <a:pt x="1326" y="164"/>
                  </a:cubicBezTo>
                  <a:cubicBezTo>
                    <a:pt x="1322" y="196"/>
                    <a:pt x="1316" y="217"/>
                    <a:pt x="1308" y="247"/>
                  </a:cubicBezTo>
                  <a:cubicBezTo>
                    <a:pt x="1306" y="224"/>
                    <a:pt x="1298" y="236"/>
                    <a:pt x="1305" y="214"/>
                  </a:cubicBezTo>
                  <a:cubicBezTo>
                    <a:pt x="1313" y="199"/>
                    <a:pt x="1316" y="193"/>
                    <a:pt x="1320" y="182"/>
                  </a:cubicBezTo>
                  <a:cubicBezTo>
                    <a:pt x="1324" y="186"/>
                    <a:pt x="1340" y="153"/>
                    <a:pt x="1329" y="212"/>
                  </a:cubicBezTo>
                  <a:cubicBezTo>
                    <a:pt x="1324" y="240"/>
                    <a:pt x="1315" y="271"/>
                    <a:pt x="1302" y="297"/>
                  </a:cubicBezTo>
                  <a:cubicBezTo>
                    <a:pt x="1279" y="344"/>
                    <a:pt x="1243" y="375"/>
                    <a:pt x="1200" y="404"/>
                  </a:cubicBezTo>
                  <a:cubicBezTo>
                    <a:pt x="1186" y="414"/>
                    <a:pt x="1093" y="467"/>
                    <a:pt x="1111" y="437"/>
                  </a:cubicBezTo>
                  <a:cubicBezTo>
                    <a:pt x="1123" y="417"/>
                    <a:pt x="1170" y="394"/>
                    <a:pt x="1191" y="384"/>
                  </a:cubicBezTo>
                  <a:cubicBezTo>
                    <a:pt x="1238" y="361"/>
                    <a:pt x="1203" y="365"/>
                    <a:pt x="1195" y="386"/>
                  </a:cubicBezTo>
                  <a:cubicBezTo>
                    <a:pt x="1152" y="405"/>
                    <a:pt x="1110" y="424"/>
                    <a:pt x="1068" y="445"/>
                  </a:cubicBezTo>
                  <a:cubicBezTo>
                    <a:pt x="1021" y="469"/>
                    <a:pt x="981" y="498"/>
                    <a:pt x="939" y="529"/>
                  </a:cubicBezTo>
                  <a:cubicBezTo>
                    <a:pt x="928" y="538"/>
                    <a:pt x="874" y="599"/>
                    <a:pt x="860" y="597"/>
                  </a:cubicBezTo>
                  <a:cubicBezTo>
                    <a:pt x="825" y="593"/>
                    <a:pt x="858" y="573"/>
                    <a:pt x="879" y="552"/>
                  </a:cubicBezTo>
                  <a:cubicBezTo>
                    <a:pt x="895" y="534"/>
                    <a:pt x="901" y="528"/>
                    <a:pt x="916" y="521"/>
                  </a:cubicBezTo>
                </a:path>
              </a:pathLst>
            </a:custGeom>
            <a:noFill/>
            <a:ln w="76200" cap="sq">
              <a:solidFill>
                <a:srgbClr val="DDDDDD">
                  <a:alpha val="33333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26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126757" y="4189930"/>
              <a:ext cx="59494" cy="53401"/>
            </a:xfrm>
            <a:custGeom>
              <a:avLst/>
              <a:gdLst>
                <a:gd name="T0" fmla="+- 0 13530 13370"/>
                <a:gd name="T1" fmla="*/ T0 w 161"/>
                <a:gd name="T2" fmla="+- 0 8115 8058"/>
                <a:gd name="T3" fmla="*/ 8115 h 129"/>
                <a:gd name="T4" fmla="+- 0 13452 13370"/>
                <a:gd name="T5" fmla="*/ T4 w 161"/>
                <a:gd name="T6" fmla="+- 0 8150 8058"/>
                <a:gd name="T7" fmla="*/ 8150 h 129"/>
                <a:gd name="T8" fmla="+- 0 13422 13370"/>
                <a:gd name="T9" fmla="*/ T8 w 161"/>
                <a:gd name="T10" fmla="+- 0 8159 8058"/>
                <a:gd name="T11" fmla="*/ 8159 h 129"/>
                <a:gd name="T12" fmla="+- 0 13476 13370"/>
                <a:gd name="T13" fmla="*/ T12 w 161"/>
                <a:gd name="T14" fmla="+- 0 8117 8058"/>
                <a:gd name="T15" fmla="*/ 8117 h 129"/>
                <a:gd name="T16" fmla="+- 0 13410 13370"/>
                <a:gd name="T17" fmla="*/ T16 w 161"/>
                <a:gd name="T18" fmla="+- 0 8184 8058"/>
                <a:gd name="T19" fmla="*/ 8184 h 129"/>
                <a:gd name="T20" fmla="+- 0 13435 13370"/>
                <a:gd name="T21" fmla="*/ T20 w 161"/>
                <a:gd name="T22" fmla="+- 0 8163 8058"/>
                <a:gd name="T23" fmla="*/ 8163 h 129"/>
                <a:gd name="T24" fmla="+- 0 13441 13370"/>
                <a:gd name="T25" fmla="*/ T24 w 161"/>
                <a:gd name="T26" fmla="+- 0 8135 8058"/>
                <a:gd name="T27" fmla="*/ 8135 h 129"/>
                <a:gd name="T28" fmla="+- 0 13370 13370"/>
                <a:gd name="T29" fmla="*/ T28 w 161"/>
                <a:gd name="T30" fmla="+- 0 8183 8058"/>
                <a:gd name="T31" fmla="*/ 8183 h 129"/>
                <a:gd name="T32" fmla="+- 0 13373 13370"/>
                <a:gd name="T33" fmla="*/ T32 w 161"/>
                <a:gd name="T34" fmla="+- 0 8168 8058"/>
                <a:gd name="T35" fmla="*/ 8168 h 129"/>
                <a:gd name="T36" fmla="+- 0 13449 13370"/>
                <a:gd name="T37" fmla="*/ T36 w 161"/>
                <a:gd name="T38" fmla="+- 0 8126 8058"/>
                <a:gd name="T39" fmla="*/ 8126 h 129"/>
                <a:gd name="T40" fmla="+- 0 13382 13370"/>
                <a:gd name="T41" fmla="*/ T40 w 161"/>
                <a:gd name="T42" fmla="+- 0 8177 8058"/>
                <a:gd name="T43" fmla="*/ 8177 h 129"/>
                <a:gd name="T44" fmla="+- 0 13443 13370"/>
                <a:gd name="T45" fmla="*/ T44 w 161"/>
                <a:gd name="T46" fmla="+- 0 8115 8058"/>
                <a:gd name="T47" fmla="*/ 8115 h 129"/>
                <a:gd name="T48" fmla="+- 0 13464 13370"/>
                <a:gd name="T49" fmla="*/ T48 w 161"/>
                <a:gd name="T50" fmla="+- 0 8064 8058"/>
                <a:gd name="T51" fmla="*/ 8064 h 129"/>
                <a:gd name="T52" fmla="+- 0 13437 13370"/>
                <a:gd name="T53" fmla="*/ T52 w 161"/>
                <a:gd name="T54" fmla="+- 0 8098 8058"/>
                <a:gd name="T55" fmla="*/ 8098 h 129"/>
                <a:gd name="T56" fmla="+- 0 13440 13370"/>
                <a:gd name="T57" fmla="*/ T56 w 161"/>
                <a:gd name="T58" fmla="+- 0 8082 8058"/>
                <a:gd name="T59" fmla="*/ 8082 h 129"/>
                <a:gd name="T60" fmla="+- 0 13426 13370"/>
                <a:gd name="T61" fmla="*/ T60 w 161"/>
                <a:gd name="T62" fmla="+- 0 8089 8058"/>
                <a:gd name="T63" fmla="*/ 8089 h 129"/>
                <a:gd name="T64" fmla="+- 0 13464 13370"/>
                <a:gd name="T65" fmla="*/ T64 w 161"/>
                <a:gd name="T66" fmla="+- 0 8091 8058"/>
                <a:gd name="T67" fmla="*/ 8091 h 129"/>
                <a:gd name="T68" fmla="+- 0 13417 13370"/>
                <a:gd name="T69" fmla="*/ T68 w 161"/>
                <a:gd name="T70" fmla="+- 0 8110 8058"/>
                <a:gd name="T71" fmla="*/ 8110 h 129"/>
                <a:gd name="T72" fmla="+- 0 13376 13370"/>
                <a:gd name="T73" fmla="*/ T72 w 161"/>
                <a:gd name="T74" fmla="+- 0 8142 8058"/>
                <a:gd name="T75" fmla="*/ 8142 h 129"/>
                <a:gd name="T76" fmla="+- 0 13456 13370"/>
                <a:gd name="T77" fmla="*/ T76 w 161"/>
                <a:gd name="T78" fmla="+- 0 8071 8058"/>
                <a:gd name="T79" fmla="*/ 8071 h 129"/>
                <a:gd name="T80" fmla="+- 0 13417 13370"/>
                <a:gd name="T81" fmla="*/ T80 w 161"/>
                <a:gd name="T82" fmla="+- 0 8097 8058"/>
                <a:gd name="T83" fmla="*/ 8097 h 129"/>
                <a:gd name="T84" fmla="+- 0 13404 13370"/>
                <a:gd name="T85" fmla="*/ T84 w 161"/>
                <a:gd name="T86" fmla="+- 0 8117 8058"/>
                <a:gd name="T87" fmla="*/ 8117 h 129"/>
                <a:gd name="T88" fmla="+- 0 13452 13370"/>
                <a:gd name="T89" fmla="*/ T88 w 161"/>
                <a:gd name="T90" fmla="+- 0 8080 8058"/>
                <a:gd name="T91" fmla="*/ 8080 h 129"/>
                <a:gd name="T92" fmla="+- 0 13429 13370"/>
                <a:gd name="T93" fmla="*/ T92 w 161"/>
                <a:gd name="T94" fmla="+- 0 8117 8058"/>
                <a:gd name="T95" fmla="*/ 8117 h 12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</a:cxnLst>
              <a:rect l="0" t="0" r="r" b="b"/>
              <a:pathLst>
                <a:path w="161" h="129" extrusionOk="0">
                  <a:moveTo>
                    <a:pt x="160" y="57"/>
                  </a:moveTo>
                  <a:cubicBezTo>
                    <a:pt x="133" y="65"/>
                    <a:pt x="108" y="79"/>
                    <a:pt x="82" y="92"/>
                  </a:cubicBezTo>
                  <a:cubicBezTo>
                    <a:pt x="68" y="99"/>
                    <a:pt x="14" y="141"/>
                    <a:pt x="52" y="101"/>
                  </a:cubicBezTo>
                  <a:cubicBezTo>
                    <a:pt x="69" y="83"/>
                    <a:pt x="86" y="71"/>
                    <a:pt x="106" y="59"/>
                  </a:cubicBezTo>
                  <a:cubicBezTo>
                    <a:pt x="94" y="96"/>
                    <a:pt x="73" y="105"/>
                    <a:pt x="40" y="126"/>
                  </a:cubicBezTo>
                  <a:cubicBezTo>
                    <a:pt x="4" y="121"/>
                    <a:pt x="49" y="116"/>
                    <a:pt x="65" y="105"/>
                  </a:cubicBezTo>
                  <a:cubicBezTo>
                    <a:pt x="77" y="96"/>
                    <a:pt x="119" y="45"/>
                    <a:pt x="71" y="77"/>
                  </a:cubicBezTo>
                  <a:cubicBezTo>
                    <a:pt x="67" y="80"/>
                    <a:pt x="2" y="126"/>
                    <a:pt x="0" y="125"/>
                  </a:cubicBezTo>
                  <a:cubicBezTo>
                    <a:pt x="1" y="120"/>
                    <a:pt x="2" y="115"/>
                    <a:pt x="3" y="110"/>
                  </a:cubicBezTo>
                  <a:cubicBezTo>
                    <a:pt x="28" y="95"/>
                    <a:pt x="82" y="39"/>
                    <a:pt x="79" y="68"/>
                  </a:cubicBezTo>
                  <a:cubicBezTo>
                    <a:pt x="77" y="89"/>
                    <a:pt x="28" y="112"/>
                    <a:pt x="12" y="119"/>
                  </a:cubicBezTo>
                  <a:cubicBezTo>
                    <a:pt x="28" y="92"/>
                    <a:pt x="49" y="79"/>
                    <a:pt x="73" y="57"/>
                  </a:cubicBezTo>
                  <a:cubicBezTo>
                    <a:pt x="80" y="51"/>
                    <a:pt x="129" y="-15"/>
                    <a:pt x="94" y="6"/>
                  </a:cubicBezTo>
                  <a:cubicBezTo>
                    <a:pt x="81" y="23"/>
                    <a:pt x="77" y="29"/>
                    <a:pt x="67" y="40"/>
                  </a:cubicBezTo>
                  <a:cubicBezTo>
                    <a:pt x="31" y="95"/>
                    <a:pt x="100" y="22"/>
                    <a:pt x="70" y="24"/>
                  </a:cubicBezTo>
                  <a:cubicBezTo>
                    <a:pt x="65" y="26"/>
                    <a:pt x="61" y="29"/>
                    <a:pt x="56" y="31"/>
                  </a:cubicBezTo>
                </a:path>
                <a:path w="161" h="129" extrusionOk="0">
                  <a:moveTo>
                    <a:pt x="94" y="33"/>
                  </a:moveTo>
                  <a:cubicBezTo>
                    <a:pt x="89" y="2"/>
                    <a:pt x="66" y="35"/>
                    <a:pt x="47" y="52"/>
                  </a:cubicBezTo>
                  <a:cubicBezTo>
                    <a:pt x="27" y="70"/>
                    <a:pt x="22" y="76"/>
                    <a:pt x="6" y="84"/>
                  </a:cubicBezTo>
                  <a:cubicBezTo>
                    <a:pt x="28" y="54"/>
                    <a:pt x="60" y="40"/>
                    <a:pt x="86" y="13"/>
                  </a:cubicBezTo>
                  <a:cubicBezTo>
                    <a:pt x="113" y="-16"/>
                    <a:pt x="55" y="27"/>
                    <a:pt x="47" y="39"/>
                  </a:cubicBezTo>
                  <a:cubicBezTo>
                    <a:pt x="43" y="46"/>
                    <a:pt x="38" y="52"/>
                    <a:pt x="34" y="59"/>
                  </a:cubicBezTo>
                  <a:cubicBezTo>
                    <a:pt x="36" y="55"/>
                    <a:pt x="78" y="-6"/>
                    <a:pt x="82" y="22"/>
                  </a:cubicBezTo>
                  <a:cubicBezTo>
                    <a:pt x="72" y="41"/>
                    <a:pt x="68" y="48"/>
                    <a:pt x="59" y="59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Comment 27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333336" y="3231818"/>
              <a:ext cx="249545" cy="469927"/>
            </a:xfrm>
            <a:custGeom>
              <a:avLst/>
              <a:gdLst>
                <a:gd name="T0" fmla="+- 0 17137 16808"/>
                <a:gd name="T1" fmla="*/ T0 w 666"/>
                <a:gd name="T2" fmla="+- 0 5393 4463"/>
                <a:gd name="T3" fmla="*/ 5393 h 1166"/>
                <a:gd name="T4" fmla="+- 0 17135 16808"/>
                <a:gd name="T5" fmla="*/ T4 w 666"/>
                <a:gd name="T6" fmla="+- 0 5309 4463"/>
                <a:gd name="T7" fmla="*/ 5309 h 1166"/>
                <a:gd name="T8" fmla="+- 0 16995 16808"/>
                <a:gd name="T9" fmla="*/ T8 w 666"/>
                <a:gd name="T10" fmla="+- 0 5235 4463"/>
                <a:gd name="T11" fmla="*/ 5235 h 1166"/>
                <a:gd name="T12" fmla="+- 0 16843 16808"/>
                <a:gd name="T13" fmla="*/ T12 w 666"/>
                <a:gd name="T14" fmla="+- 0 5259 4463"/>
                <a:gd name="T15" fmla="*/ 5259 h 1166"/>
                <a:gd name="T16" fmla="+- 0 16819 16808"/>
                <a:gd name="T17" fmla="*/ T16 w 666"/>
                <a:gd name="T18" fmla="+- 0 5399 4463"/>
                <a:gd name="T19" fmla="*/ 5399 h 1166"/>
                <a:gd name="T20" fmla="+- 0 16962 16808"/>
                <a:gd name="T21" fmla="*/ T20 w 666"/>
                <a:gd name="T22" fmla="+- 0 5501 4463"/>
                <a:gd name="T23" fmla="*/ 5501 h 1166"/>
                <a:gd name="T24" fmla="+- 0 17131 16808"/>
                <a:gd name="T25" fmla="*/ T24 w 666"/>
                <a:gd name="T26" fmla="+- 0 5446 4463"/>
                <a:gd name="T27" fmla="*/ 5446 h 1166"/>
                <a:gd name="T28" fmla="+- 0 17149 16808"/>
                <a:gd name="T29" fmla="*/ T28 w 666"/>
                <a:gd name="T30" fmla="+- 0 5351 4463"/>
                <a:gd name="T31" fmla="*/ 5351 h 1166"/>
                <a:gd name="T32" fmla="+- 0 17143 16808"/>
                <a:gd name="T33" fmla="*/ T32 w 666"/>
                <a:gd name="T34" fmla="+- 0 5054 4463"/>
                <a:gd name="T35" fmla="*/ 5054 h 1166"/>
                <a:gd name="T36" fmla="+- 0 17160 16808"/>
                <a:gd name="T37" fmla="*/ T36 w 666"/>
                <a:gd name="T38" fmla="+- 0 4918 4463"/>
                <a:gd name="T39" fmla="*/ 4918 h 1166"/>
                <a:gd name="T40" fmla="+- 0 17152 16808"/>
                <a:gd name="T41" fmla="*/ T40 w 666"/>
                <a:gd name="T42" fmla="+- 0 4897 4463"/>
                <a:gd name="T43" fmla="*/ 4897 h 1166"/>
                <a:gd name="T44" fmla="+- 0 17166 16808"/>
                <a:gd name="T45" fmla="*/ T44 w 666"/>
                <a:gd name="T46" fmla="+- 0 5093 4463"/>
                <a:gd name="T47" fmla="*/ 5093 h 1166"/>
                <a:gd name="T48" fmla="+- 0 17167 16808"/>
                <a:gd name="T49" fmla="*/ T48 w 666"/>
                <a:gd name="T50" fmla="+- 0 5385 4463"/>
                <a:gd name="T51" fmla="*/ 5385 h 1166"/>
                <a:gd name="T52" fmla="+- 0 17179 16808"/>
                <a:gd name="T53" fmla="*/ T52 w 666"/>
                <a:gd name="T54" fmla="+- 0 5521 4463"/>
                <a:gd name="T55" fmla="*/ 5521 h 1166"/>
                <a:gd name="T56" fmla="+- 0 17369 16808"/>
                <a:gd name="T57" fmla="*/ T56 w 666"/>
                <a:gd name="T58" fmla="+- 0 5411 4463"/>
                <a:gd name="T59" fmla="*/ 5411 h 1166"/>
                <a:gd name="T60" fmla="+- 0 17387 16808"/>
                <a:gd name="T61" fmla="*/ T60 w 666"/>
                <a:gd name="T62" fmla="+- 0 5471 4463"/>
                <a:gd name="T63" fmla="*/ 5471 h 1166"/>
                <a:gd name="T64" fmla="+- 0 17387 16808"/>
                <a:gd name="T65" fmla="*/ T64 w 666"/>
                <a:gd name="T66" fmla="+- 0 5581 4463"/>
                <a:gd name="T67" fmla="*/ 5581 h 1166"/>
                <a:gd name="T68" fmla="+- 0 17441 16808"/>
                <a:gd name="T69" fmla="*/ T68 w 666"/>
                <a:gd name="T70" fmla="+- 0 5627 4463"/>
                <a:gd name="T71" fmla="*/ 5627 h 1166"/>
                <a:gd name="T72" fmla="+- 0 17473 16808"/>
                <a:gd name="T73" fmla="*/ T72 w 666"/>
                <a:gd name="T74" fmla="+- 0 5596 4463"/>
                <a:gd name="T75" fmla="*/ 5596 h 1166"/>
                <a:gd name="T76" fmla="+- 0 17441 16808"/>
                <a:gd name="T77" fmla="*/ T76 w 666"/>
                <a:gd name="T78" fmla="+- 0 5239 4463"/>
                <a:gd name="T79" fmla="*/ 5239 h 1166"/>
                <a:gd name="T80" fmla="+- 0 17416 16808"/>
                <a:gd name="T81" fmla="*/ T80 w 666"/>
                <a:gd name="T82" fmla="+- 0 5220 4463"/>
                <a:gd name="T83" fmla="*/ 5220 h 1166"/>
                <a:gd name="T84" fmla="+- 0 16887 16808"/>
                <a:gd name="T85" fmla="*/ T84 w 666"/>
                <a:gd name="T86" fmla="+- 0 4528 4463"/>
                <a:gd name="T87" fmla="*/ 4528 h 1166"/>
                <a:gd name="T88" fmla="+- 0 16870 16808"/>
                <a:gd name="T89" fmla="*/ T88 w 666"/>
                <a:gd name="T90" fmla="+- 0 4535 4463"/>
                <a:gd name="T91" fmla="*/ 4535 h 1166"/>
                <a:gd name="T92" fmla="+- 0 17021 16808"/>
                <a:gd name="T93" fmla="*/ T92 w 666"/>
                <a:gd name="T94" fmla="+- 0 4555 4463"/>
                <a:gd name="T95" fmla="*/ 4555 h 1166"/>
                <a:gd name="T96" fmla="+- 0 17264 16808"/>
                <a:gd name="T97" fmla="*/ T96 w 666"/>
                <a:gd name="T98" fmla="+- 0 4588 4463"/>
                <a:gd name="T99" fmla="*/ 4588 h 1166"/>
                <a:gd name="T100" fmla="+- 0 17426 16808"/>
                <a:gd name="T101" fmla="*/ T100 w 666"/>
                <a:gd name="T102" fmla="+- 0 4603 4463"/>
                <a:gd name="T103" fmla="*/ 4603 h 1166"/>
                <a:gd name="T104" fmla="+- 0 17413 16808"/>
                <a:gd name="T105" fmla="*/ T104 w 666"/>
                <a:gd name="T106" fmla="+- 0 4590 4463"/>
                <a:gd name="T107" fmla="*/ 4590 h 1166"/>
                <a:gd name="T108" fmla="+- 0 17270 16808"/>
                <a:gd name="T109" fmla="*/ T108 w 666"/>
                <a:gd name="T110" fmla="+- 0 4511 4463"/>
                <a:gd name="T111" fmla="*/ 4511 h 1166"/>
                <a:gd name="T112" fmla="+- 0 17288 16808"/>
                <a:gd name="T113" fmla="*/ T112 w 666"/>
                <a:gd name="T114" fmla="+- 0 4463 4463"/>
                <a:gd name="T115" fmla="*/ 4463 h 1166"/>
                <a:gd name="T116" fmla="+- 0 17365 16808"/>
                <a:gd name="T117" fmla="*/ T116 w 666"/>
                <a:gd name="T118" fmla="+- 0 4511 4463"/>
                <a:gd name="T119" fmla="*/ 4511 h 1166"/>
                <a:gd name="T120" fmla="+- 0 17419 16808"/>
                <a:gd name="T121" fmla="*/ T120 w 666"/>
                <a:gd name="T122" fmla="+- 0 4594 4463"/>
                <a:gd name="T123" fmla="*/ 4594 h 1166"/>
                <a:gd name="T124" fmla="+- 0 17351 16808"/>
                <a:gd name="T125" fmla="*/ T124 w 666"/>
                <a:gd name="T126" fmla="+- 0 4663 4463"/>
                <a:gd name="T127" fmla="*/ 4663 h 1166"/>
                <a:gd name="T128" fmla="+- 0 17224 16808"/>
                <a:gd name="T129" fmla="*/ T128 w 666"/>
                <a:gd name="T130" fmla="+- 0 4739 4463"/>
                <a:gd name="T131" fmla="*/ 4739 h 116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</a:cxnLst>
              <a:rect l="0" t="0" r="r" b="b"/>
              <a:pathLst>
                <a:path w="666" h="1166" extrusionOk="0">
                  <a:moveTo>
                    <a:pt x="329" y="930"/>
                  </a:moveTo>
                  <a:cubicBezTo>
                    <a:pt x="358" y="894"/>
                    <a:pt x="360" y="881"/>
                    <a:pt x="327" y="846"/>
                  </a:cubicBezTo>
                  <a:cubicBezTo>
                    <a:pt x="289" y="807"/>
                    <a:pt x="239" y="785"/>
                    <a:pt x="187" y="772"/>
                  </a:cubicBezTo>
                  <a:cubicBezTo>
                    <a:pt x="136" y="759"/>
                    <a:pt x="77" y="759"/>
                    <a:pt x="35" y="796"/>
                  </a:cubicBezTo>
                  <a:cubicBezTo>
                    <a:pt x="-6" y="832"/>
                    <a:pt x="-8" y="889"/>
                    <a:pt x="11" y="936"/>
                  </a:cubicBezTo>
                  <a:cubicBezTo>
                    <a:pt x="35" y="995"/>
                    <a:pt x="92" y="1029"/>
                    <a:pt x="154" y="1038"/>
                  </a:cubicBezTo>
                  <a:cubicBezTo>
                    <a:pt x="215" y="1047"/>
                    <a:pt x="281" y="1031"/>
                    <a:pt x="323" y="983"/>
                  </a:cubicBezTo>
                  <a:cubicBezTo>
                    <a:pt x="350" y="952"/>
                    <a:pt x="344" y="924"/>
                    <a:pt x="341" y="888"/>
                  </a:cubicBezTo>
                </a:path>
                <a:path w="666" h="1166" extrusionOk="0">
                  <a:moveTo>
                    <a:pt x="335" y="591"/>
                  </a:moveTo>
                  <a:cubicBezTo>
                    <a:pt x="341" y="552"/>
                    <a:pt x="355" y="493"/>
                    <a:pt x="352" y="455"/>
                  </a:cubicBezTo>
                  <a:cubicBezTo>
                    <a:pt x="349" y="448"/>
                    <a:pt x="347" y="441"/>
                    <a:pt x="344" y="434"/>
                  </a:cubicBezTo>
                  <a:cubicBezTo>
                    <a:pt x="358" y="498"/>
                    <a:pt x="357" y="563"/>
                    <a:pt x="358" y="630"/>
                  </a:cubicBezTo>
                  <a:cubicBezTo>
                    <a:pt x="360" y="727"/>
                    <a:pt x="362" y="825"/>
                    <a:pt x="359" y="922"/>
                  </a:cubicBezTo>
                  <a:cubicBezTo>
                    <a:pt x="357" y="970"/>
                    <a:pt x="355" y="1013"/>
                    <a:pt x="371" y="1058"/>
                  </a:cubicBezTo>
                </a:path>
                <a:path w="666" h="1166" extrusionOk="0">
                  <a:moveTo>
                    <a:pt x="561" y="948"/>
                  </a:moveTo>
                  <a:cubicBezTo>
                    <a:pt x="584" y="958"/>
                    <a:pt x="581" y="979"/>
                    <a:pt x="579" y="1008"/>
                  </a:cubicBezTo>
                  <a:cubicBezTo>
                    <a:pt x="576" y="1047"/>
                    <a:pt x="574" y="1080"/>
                    <a:pt x="579" y="1118"/>
                  </a:cubicBezTo>
                  <a:cubicBezTo>
                    <a:pt x="583" y="1147"/>
                    <a:pt x="595" y="1176"/>
                    <a:pt x="633" y="1164"/>
                  </a:cubicBezTo>
                  <a:cubicBezTo>
                    <a:pt x="650" y="1150"/>
                    <a:pt x="656" y="1145"/>
                    <a:pt x="665" y="1133"/>
                  </a:cubicBezTo>
                </a:path>
                <a:path w="666" h="1166" extrusionOk="0">
                  <a:moveTo>
                    <a:pt x="633" y="776"/>
                  </a:moveTo>
                  <a:cubicBezTo>
                    <a:pt x="623" y="763"/>
                    <a:pt x="620" y="759"/>
                    <a:pt x="608" y="757"/>
                  </a:cubicBezTo>
                </a:path>
                <a:path w="666" h="1166" extrusionOk="0">
                  <a:moveTo>
                    <a:pt x="79" y="65"/>
                  </a:moveTo>
                  <a:cubicBezTo>
                    <a:pt x="73" y="67"/>
                    <a:pt x="68" y="70"/>
                    <a:pt x="62" y="72"/>
                  </a:cubicBezTo>
                  <a:cubicBezTo>
                    <a:pt x="112" y="81"/>
                    <a:pt x="163" y="85"/>
                    <a:pt x="213" y="92"/>
                  </a:cubicBezTo>
                  <a:cubicBezTo>
                    <a:pt x="294" y="104"/>
                    <a:pt x="375" y="116"/>
                    <a:pt x="456" y="125"/>
                  </a:cubicBezTo>
                  <a:cubicBezTo>
                    <a:pt x="474" y="127"/>
                    <a:pt x="603" y="153"/>
                    <a:pt x="618" y="140"/>
                  </a:cubicBezTo>
                  <a:cubicBezTo>
                    <a:pt x="614" y="136"/>
                    <a:pt x="609" y="131"/>
                    <a:pt x="605" y="127"/>
                  </a:cubicBezTo>
                </a:path>
                <a:path w="666" h="1166" extrusionOk="0">
                  <a:moveTo>
                    <a:pt x="462" y="48"/>
                  </a:moveTo>
                  <a:cubicBezTo>
                    <a:pt x="472" y="26"/>
                    <a:pt x="479" y="20"/>
                    <a:pt x="480" y="0"/>
                  </a:cubicBezTo>
                  <a:cubicBezTo>
                    <a:pt x="512" y="7"/>
                    <a:pt x="534" y="23"/>
                    <a:pt x="557" y="48"/>
                  </a:cubicBezTo>
                  <a:cubicBezTo>
                    <a:pt x="578" y="70"/>
                    <a:pt x="608" y="99"/>
                    <a:pt x="611" y="131"/>
                  </a:cubicBezTo>
                  <a:cubicBezTo>
                    <a:pt x="615" y="170"/>
                    <a:pt x="571" y="185"/>
                    <a:pt x="543" y="200"/>
                  </a:cubicBezTo>
                  <a:cubicBezTo>
                    <a:pt x="499" y="224"/>
                    <a:pt x="458" y="250"/>
                    <a:pt x="416" y="276"/>
                  </a:cubicBezTo>
                </a:path>
              </a:pathLst>
            </a:custGeom>
            <a:noFill/>
            <a:ln w="12700" cap="rnd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Comment 28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393292" y="3789802"/>
              <a:ext cx="128904" cy="135282"/>
            </a:xfrm>
            <a:custGeom>
              <a:avLst/>
              <a:gdLst>
                <a:gd name="T0" fmla="+- 0 16586 16239"/>
                <a:gd name="T1" fmla="*/ T0 w 348"/>
                <a:gd name="T2" fmla="+- 0 5273 5268"/>
                <a:gd name="T3" fmla="*/ 5273 h 338"/>
                <a:gd name="T4" fmla="+- 0 16550 16239"/>
                <a:gd name="T5" fmla="*/ T4 w 348"/>
                <a:gd name="T6" fmla="+- 0 5268 5268"/>
                <a:gd name="T7" fmla="*/ 5268 h 338"/>
                <a:gd name="T8" fmla="+- 0 16534 16239"/>
                <a:gd name="T9" fmla="*/ T8 w 348"/>
                <a:gd name="T10" fmla="+- 0 5282 5268"/>
                <a:gd name="T11" fmla="*/ 5282 h 338"/>
                <a:gd name="T12" fmla="+- 0 16502 16239"/>
                <a:gd name="T13" fmla="*/ T12 w 348"/>
                <a:gd name="T14" fmla="+- 0 5297 5268"/>
                <a:gd name="T15" fmla="*/ 5297 h 338"/>
                <a:gd name="T16" fmla="+- 0 16468 16239"/>
                <a:gd name="T17" fmla="*/ T16 w 348"/>
                <a:gd name="T18" fmla="+- 0 5313 5268"/>
                <a:gd name="T19" fmla="*/ 5313 h 338"/>
                <a:gd name="T20" fmla="+- 0 16435 16239"/>
                <a:gd name="T21" fmla="*/ T20 w 348"/>
                <a:gd name="T22" fmla="+- 0 5329 5268"/>
                <a:gd name="T23" fmla="*/ 5329 h 338"/>
                <a:gd name="T24" fmla="+- 0 16401 16239"/>
                <a:gd name="T25" fmla="*/ T24 w 348"/>
                <a:gd name="T26" fmla="+- 0 5345 5268"/>
                <a:gd name="T27" fmla="*/ 5345 h 338"/>
                <a:gd name="T28" fmla="+- 0 16359 16239"/>
                <a:gd name="T29" fmla="*/ T28 w 348"/>
                <a:gd name="T30" fmla="+- 0 5364 5268"/>
                <a:gd name="T31" fmla="*/ 5364 h 338"/>
                <a:gd name="T32" fmla="+- 0 16316 16239"/>
                <a:gd name="T33" fmla="*/ T32 w 348"/>
                <a:gd name="T34" fmla="+- 0 5377 5268"/>
                <a:gd name="T35" fmla="*/ 5377 h 338"/>
                <a:gd name="T36" fmla="+- 0 16272 16239"/>
                <a:gd name="T37" fmla="*/ T36 w 348"/>
                <a:gd name="T38" fmla="+- 0 5390 5268"/>
                <a:gd name="T39" fmla="*/ 5390 h 338"/>
                <a:gd name="T40" fmla="+- 0 16255 16239"/>
                <a:gd name="T41" fmla="*/ T40 w 348"/>
                <a:gd name="T42" fmla="+- 0 5396 5268"/>
                <a:gd name="T43" fmla="*/ 5396 h 338"/>
                <a:gd name="T44" fmla="+- 0 16250 16239"/>
                <a:gd name="T45" fmla="*/ T44 w 348"/>
                <a:gd name="T46" fmla="+- 0 5397 5268"/>
                <a:gd name="T47" fmla="*/ 5397 h 338"/>
                <a:gd name="T48" fmla="+- 0 16239 16239"/>
                <a:gd name="T49" fmla="*/ T48 w 348"/>
                <a:gd name="T50" fmla="+- 0 5398 5268"/>
                <a:gd name="T51" fmla="*/ 5398 h 338"/>
                <a:gd name="T52" fmla="+- 0 16271 16239"/>
                <a:gd name="T53" fmla="*/ T52 w 348"/>
                <a:gd name="T54" fmla="+- 0 5394 5268"/>
                <a:gd name="T55" fmla="*/ 5394 h 338"/>
                <a:gd name="T56" fmla="+- 0 16304 16239"/>
                <a:gd name="T57" fmla="*/ T56 w 348"/>
                <a:gd name="T58" fmla="+- 0 5388 5268"/>
                <a:gd name="T59" fmla="*/ 5388 h 338"/>
                <a:gd name="T60" fmla="+- 0 16335 16239"/>
                <a:gd name="T61" fmla="*/ T60 w 348"/>
                <a:gd name="T62" fmla="+- 0 5380 5268"/>
                <a:gd name="T63" fmla="*/ 5380 h 338"/>
                <a:gd name="T64" fmla="+- 0 16375 16239"/>
                <a:gd name="T65" fmla="*/ T64 w 348"/>
                <a:gd name="T66" fmla="+- 0 5370 5268"/>
                <a:gd name="T67" fmla="*/ 5370 h 338"/>
                <a:gd name="T68" fmla="+- 0 16418 16239"/>
                <a:gd name="T69" fmla="*/ T68 w 348"/>
                <a:gd name="T70" fmla="+- 0 5360 5268"/>
                <a:gd name="T71" fmla="*/ 5360 h 338"/>
                <a:gd name="T72" fmla="+- 0 16457 16239"/>
                <a:gd name="T73" fmla="*/ T72 w 348"/>
                <a:gd name="T74" fmla="+- 0 5347 5268"/>
                <a:gd name="T75" fmla="*/ 5347 h 338"/>
                <a:gd name="T76" fmla="+- 0 16483 16239"/>
                <a:gd name="T77" fmla="*/ T76 w 348"/>
                <a:gd name="T78" fmla="+- 0 5338 5268"/>
                <a:gd name="T79" fmla="*/ 5338 h 338"/>
                <a:gd name="T80" fmla="+- 0 16510 16239"/>
                <a:gd name="T81" fmla="*/ T80 w 348"/>
                <a:gd name="T82" fmla="+- 0 5324 5268"/>
                <a:gd name="T83" fmla="*/ 5324 h 338"/>
                <a:gd name="T84" fmla="+- 0 16537 16239"/>
                <a:gd name="T85" fmla="*/ T84 w 348"/>
                <a:gd name="T86" fmla="+- 0 5318 5268"/>
                <a:gd name="T87" fmla="*/ 5318 h 338"/>
                <a:gd name="T88" fmla="+- 0 16544 16239"/>
                <a:gd name="T89" fmla="*/ T88 w 348"/>
                <a:gd name="T90" fmla="+- 0 5317 5268"/>
                <a:gd name="T91" fmla="*/ 5317 h 338"/>
                <a:gd name="T92" fmla="+- 0 16551 16239"/>
                <a:gd name="T93" fmla="*/ T92 w 348"/>
                <a:gd name="T94" fmla="+- 0 5316 5268"/>
                <a:gd name="T95" fmla="*/ 5316 h 338"/>
                <a:gd name="T96" fmla="+- 0 16558 16239"/>
                <a:gd name="T97" fmla="*/ T96 w 348"/>
                <a:gd name="T98" fmla="+- 0 5315 5268"/>
                <a:gd name="T99" fmla="*/ 5315 h 338"/>
                <a:gd name="T100" fmla="+- 0 16558 16239"/>
                <a:gd name="T101" fmla="*/ T100 w 348"/>
                <a:gd name="T102" fmla="+- 0 5338 5268"/>
                <a:gd name="T103" fmla="*/ 5338 h 338"/>
                <a:gd name="T104" fmla="+- 0 16552 16239"/>
                <a:gd name="T105" fmla="*/ T104 w 348"/>
                <a:gd name="T106" fmla="+- 0 5356 5268"/>
                <a:gd name="T107" fmla="*/ 5356 h 338"/>
                <a:gd name="T108" fmla="+- 0 16544 16239"/>
                <a:gd name="T109" fmla="*/ T108 w 348"/>
                <a:gd name="T110" fmla="+- 0 5378 5268"/>
                <a:gd name="T111" fmla="*/ 5378 h 338"/>
                <a:gd name="T112" fmla="+- 0 16532 16239"/>
                <a:gd name="T113" fmla="*/ T112 w 348"/>
                <a:gd name="T114" fmla="+- 0 5413 5268"/>
                <a:gd name="T115" fmla="*/ 5413 h 338"/>
                <a:gd name="T116" fmla="+- 0 16523 16239"/>
                <a:gd name="T117" fmla="*/ T116 w 348"/>
                <a:gd name="T118" fmla="+- 0 5445 5268"/>
                <a:gd name="T119" fmla="*/ 5445 h 338"/>
                <a:gd name="T120" fmla="+- 0 16522 16239"/>
                <a:gd name="T121" fmla="*/ T120 w 348"/>
                <a:gd name="T122" fmla="+- 0 5482 5268"/>
                <a:gd name="T123" fmla="*/ 5482 h 338"/>
                <a:gd name="T124" fmla="+- 0 16521 16239"/>
                <a:gd name="T125" fmla="*/ T124 w 348"/>
                <a:gd name="T126" fmla="+- 0 5514 5268"/>
                <a:gd name="T127" fmla="*/ 5514 h 338"/>
                <a:gd name="T128" fmla="+- 0 16521 16239"/>
                <a:gd name="T129" fmla="*/ T128 w 348"/>
                <a:gd name="T130" fmla="+- 0 5538 5268"/>
                <a:gd name="T131" fmla="*/ 5538 h 338"/>
                <a:gd name="T132" fmla="+- 0 16528 16239"/>
                <a:gd name="T133" fmla="*/ T132 w 348"/>
                <a:gd name="T134" fmla="+- 0 5569 5268"/>
                <a:gd name="T135" fmla="*/ 5569 h 338"/>
                <a:gd name="T136" fmla="+- 0 16532 16239"/>
                <a:gd name="T137" fmla="*/ T136 w 348"/>
                <a:gd name="T138" fmla="+- 0 5588 5268"/>
                <a:gd name="T139" fmla="*/ 5588 h 338"/>
                <a:gd name="T140" fmla="+- 0 16534 16239"/>
                <a:gd name="T141" fmla="*/ T140 w 348"/>
                <a:gd name="T142" fmla="+- 0 5594 5268"/>
                <a:gd name="T143" fmla="*/ 5594 h 338"/>
                <a:gd name="T144" fmla="+- 0 16541 16239"/>
                <a:gd name="T145" fmla="*/ T144 w 348"/>
                <a:gd name="T146" fmla="+- 0 5605 5268"/>
                <a:gd name="T147" fmla="*/ 5605 h 33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348" h="338" extrusionOk="0">
                  <a:moveTo>
                    <a:pt x="347" y="5"/>
                  </a:moveTo>
                  <a:cubicBezTo>
                    <a:pt x="311" y="0"/>
                    <a:pt x="295" y="14"/>
                    <a:pt x="263" y="29"/>
                  </a:cubicBezTo>
                  <a:cubicBezTo>
                    <a:pt x="229" y="45"/>
                    <a:pt x="196" y="61"/>
                    <a:pt x="162" y="77"/>
                  </a:cubicBezTo>
                  <a:cubicBezTo>
                    <a:pt x="120" y="96"/>
                    <a:pt x="77" y="109"/>
                    <a:pt x="33" y="122"/>
                  </a:cubicBezTo>
                  <a:cubicBezTo>
                    <a:pt x="16" y="128"/>
                    <a:pt x="11" y="129"/>
                    <a:pt x="0" y="130"/>
                  </a:cubicBezTo>
                  <a:cubicBezTo>
                    <a:pt x="32" y="126"/>
                    <a:pt x="65" y="120"/>
                    <a:pt x="96" y="112"/>
                  </a:cubicBezTo>
                  <a:cubicBezTo>
                    <a:pt x="136" y="102"/>
                    <a:pt x="179" y="92"/>
                    <a:pt x="218" y="79"/>
                  </a:cubicBezTo>
                  <a:cubicBezTo>
                    <a:pt x="244" y="70"/>
                    <a:pt x="271" y="56"/>
                    <a:pt x="298" y="50"/>
                  </a:cubicBezTo>
                  <a:cubicBezTo>
                    <a:pt x="305" y="49"/>
                    <a:pt x="312" y="48"/>
                    <a:pt x="319" y="47"/>
                  </a:cubicBezTo>
                  <a:cubicBezTo>
                    <a:pt x="319" y="70"/>
                    <a:pt x="313" y="88"/>
                    <a:pt x="305" y="110"/>
                  </a:cubicBezTo>
                  <a:cubicBezTo>
                    <a:pt x="293" y="145"/>
                    <a:pt x="284" y="177"/>
                    <a:pt x="283" y="214"/>
                  </a:cubicBezTo>
                  <a:cubicBezTo>
                    <a:pt x="282" y="246"/>
                    <a:pt x="282" y="270"/>
                    <a:pt x="289" y="301"/>
                  </a:cubicBezTo>
                  <a:cubicBezTo>
                    <a:pt x="293" y="320"/>
                    <a:pt x="295" y="326"/>
                    <a:pt x="302" y="337"/>
                  </a:cubicBezTo>
                </a:path>
              </a:pathLst>
            </a:custGeom>
            <a:noFill/>
            <a:ln w="12700" cap="rnd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38" name="Ink 237"/>
                <p14:cNvContentPartPr/>
                <p14:nvPr/>
              </p14:nvContentPartPr>
              <p14:xfrm>
                <a:off x="1041442" y="2563809"/>
                <a:ext cx="99800" cy="25158"/>
              </p14:xfrm>
            </p:contentPart>
          </mc:Choice>
          <mc:Fallback>
            <p:pic>
              <p:nvPicPr>
                <p:cNvPr id="238" name="Ink 237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39280" y="2557699"/>
                  <a:ext cx="109168" cy="3845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39" name="Freeform 20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922244" y="4064096"/>
              <a:ext cx="242934" cy="284804"/>
            </a:xfrm>
            <a:custGeom>
              <a:avLst/>
              <a:gdLst>
                <a:gd name="T0" fmla="+- 0 11113 10885"/>
                <a:gd name="T1" fmla="*/ T0 w 648"/>
                <a:gd name="T2" fmla="+- 0 7749 7238"/>
                <a:gd name="T3" fmla="*/ 7749 h 704"/>
                <a:gd name="T4" fmla="+- 0 11176 10885"/>
                <a:gd name="T5" fmla="*/ T4 w 648"/>
                <a:gd name="T6" fmla="+- 0 7769 7238"/>
                <a:gd name="T7" fmla="*/ 7769 h 704"/>
                <a:gd name="T8" fmla="+- 0 11111 10885"/>
                <a:gd name="T9" fmla="*/ T8 w 648"/>
                <a:gd name="T10" fmla="+- 0 7680 7238"/>
                <a:gd name="T11" fmla="*/ 7680 h 704"/>
                <a:gd name="T12" fmla="+- 0 10989 10885"/>
                <a:gd name="T13" fmla="*/ T12 w 648"/>
                <a:gd name="T14" fmla="+- 0 7684 7238"/>
                <a:gd name="T15" fmla="*/ 7684 h 704"/>
                <a:gd name="T16" fmla="+- 0 10892 10885"/>
                <a:gd name="T17" fmla="*/ T16 w 648"/>
                <a:gd name="T18" fmla="+- 0 7784 7238"/>
                <a:gd name="T19" fmla="*/ 7784 h 704"/>
                <a:gd name="T20" fmla="+- 0 10908 10885"/>
                <a:gd name="T21" fmla="*/ T20 w 648"/>
                <a:gd name="T22" fmla="+- 0 7883 7238"/>
                <a:gd name="T23" fmla="*/ 7883 h 704"/>
                <a:gd name="T24" fmla="+- 0 11045 10885"/>
                <a:gd name="T25" fmla="*/ T24 w 648"/>
                <a:gd name="T26" fmla="+- 0 7882 7238"/>
                <a:gd name="T27" fmla="*/ 7882 h 704"/>
                <a:gd name="T28" fmla="+- 0 11162 10885"/>
                <a:gd name="T29" fmla="*/ T28 w 648"/>
                <a:gd name="T30" fmla="+- 0 7793 7238"/>
                <a:gd name="T31" fmla="*/ 7793 h 704"/>
                <a:gd name="T32" fmla="+- 0 11174 10885"/>
                <a:gd name="T33" fmla="*/ T32 w 648"/>
                <a:gd name="T34" fmla="+- 0 7740 7238"/>
                <a:gd name="T35" fmla="*/ 7740 h 704"/>
                <a:gd name="T36" fmla="+- 0 11107 10885"/>
                <a:gd name="T37" fmla="*/ T36 w 648"/>
                <a:gd name="T38" fmla="+- 0 7449 7238"/>
                <a:gd name="T39" fmla="*/ 7449 h 704"/>
                <a:gd name="T40" fmla="+- 0 11119 10885"/>
                <a:gd name="T41" fmla="*/ T40 w 648"/>
                <a:gd name="T42" fmla="+- 0 7523 7238"/>
                <a:gd name="T43" fmla="*/ 7523 h 704"/>
                <a:gd name="T44" fmla="+- 0 11161 10885"/>
                <a:gd name="T45" fmla="*/ T44 w 648"/>
                <a:gd name="T46" fmla="+- 0 7761 7238"/>
                <a:gd name="T47" fmla="*/ 7761 h 704"/>
                <a:gd name="T48" fmla="+- 0 11188 10885"/>
                <a:gd name="T49" fmla="*/ T48 w 648"/>
                <a:gd name="T50" fmla="+- 0 7891 7238"/>
                <a:gd name="T51" fmla="*/ 7891 h 704"/>
                <a:gd name="T52" fmla="+- 0 11342 10885"/>
                <a:gd name="T53" fmla="*/ T52 w 648"/>
                <a:gd name="T54" fmla="+- 0 7788 7238"/>
                <a:gd name="T55" fmla="*/ 7788 h 704"/>
                <a:gd name="T56" fmla="+- 0 11342 10885"/>
                <a:gd name="T57" fmla="*/ T56 w 648"/>
                <a:gd name="T58" fmla="+- 0 7773 7238"/>
                <a:gd name="T59" fmla="*/ 7773 h 704"/>
                <a:gd name="T60" fmla="+- 0 11296 10885"/>
                <a:gd name="T61" fmla="*/ T60 w 648"/>
                <a:gd name="T62" fmla="+- 0 7841 7238"/>
                <a:gd name="T63" fmla="*/ 7841 h 704"/>
                <a:gd name="T64" fmla="+- 0 11324 10885"/>
                <a:gd name="T65" fmla="*/ T64 w 648"/>
                <a:gd name="T66" fmla="+- 0 7927 7238"/>
                <a:gd name="T67" fmla="*/ 7927 h 704"/>
                <a:gd name="T68" fmla="+- 0 11447 10885"/>
                <a:gd name="T69" fmla="*/ T68 w 648"/>
                <a:gd name="T70" fmla="+- 0 7927 7238"/>
                <a:gd name="T71" fmla="*/ 7927 h 704"/>
                <a:gd name="T72" fmla="+- 0 11532 10885"/>
                <a:gd name="T73" fmla="*/ T72 w 648"/>
                <a:gd name="T74" fmla="+- 0 7843 7238"/>
                <a:gd name="T75" fmla="*/ 7843 h 704"/>
                <a:gd name="T76" fmla="+- 0 11432 10885"/>
                <a:gd name="T77" fmla="*/ T76 w 648"/>
                <a:gd name="T78" fmla="+- 0 7791 7238"/>
                <a:gd name="T79" fmla="*/ 7791 h 704"/>
                <a:gd name="T80" fmla="+- 0 11308 10885"/>
                <a:gd name="T81" fmla="*/ T80 w 648"/>
                <a:gd name="T82" fmla="+- 0 7808 7238"/>
                <a:gd name="T83" fmla="*/ 7808 h 704"/>
                <a:gd name="T84" fmla="+- 0 10935 10885"/>
                <a:gd name="T85" fmla="*/ T84 w 648"/>
                <a:gd name="T86" fmla="+- 0 7312 7238"/>
                <a:gd name="T87" fmla="*/ 7312 h 704"/>
                <a:gd name="T88" fmla="+- 0 10990 10885"/>
                <a:gd name="T89" fmla="*/ T88 w 648"/>
                <a:gd name="T90" fmla="+- 0 7327 7238"/>
                <a:gd name="T91" fmla="*/ 7327 h 704"/>
                <a:gd name="T92" fmla="+- 0 11105 10885"/>
                <a:gd name="T93" fmla="*/ T92 w 648"/>
                <a:gd name="T94" fmla="+- 0 7317 7238"/>
                <a:gd name="T95" fmla="*/ 7317 h 704"/>
                <a:gd name="T96" fmla="+- 0 11200 10885"/>
                <a:gd name="T97" fmla="*/ T96 w 648"/>
                <a:gd name="T98" fmla="+- 0 7306 7238"/>
                <a:gd name="T99" fmla="*/ 7306 h 704"/>
                <a:gd name="T100" fmla="+- 0 11150 10885"/>
                <a:gd name="T101" fmla="*/ T100 w 648"/>
                <a:gd name="T102" fmla="+- 0 7238 7238"/>
                <a:gd name="T103" fmla="*/ 7238 h 704"/>
                <a:gd name="T104" fmla="+- 0 11227 10885"/>
                <a:gd name="T105" fmla="*/ T104 w 648"/>
                <a:gd name="T106" fmla="+- 0 7291 7238"/>
                <a:gd name="T107" fmla="*/ 7291 h 704"/>
                <a:gd name="T108" fmla="+- 0 11217 10885"/>
                <a:gd name="T109" fmla="*/ T108 w 648"/>
                <a:gd name="T110" fmla="+- 0 7354 7238"/>
                <a:gd name="T111" fmla="*/ 7354 h 704"/>
                <a:gd name="T112" fmla="+- 0 11173 10885"/>
                <a:gd name="T113" fmla="*/ T112 w 648"/>
                <a:gd name="T114" fmla="+- 0 7409 7238"/>
                <a:gd name="T115" fmla="*/ 7409 h 7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</a:cxnLst>
              <a:rect l="0" t="0" r="r" b="b"/>
              <a:pathLst>
                <a:path w="648" h="704" extrusionOk="0">
                  <a:moveTo>
                    <a:pt x="228" y="511"/>
                  </a:moveTo>
                  <a:cubicBezTo>
                    <a:pt x="252" y="521"/>
                    <a:pt x="266" y="526"/>
                    <a:pt x="291" y="531"/>
                  </a:cubicBezTo>
                  <a:cubicBezTo>
                    <a:pt x="290" y="485"/>
                    <a:pt x="273" y="461"/>
                    <a:pt x="226" y="442"/>
                  </a:cubicBezTo>
                  <a:cubicBezTo>
                    <a:pt x="187" y="426"/>
                    <a:pt x="142" y="431"/>
                    <a:pt x="104" y="446"/>
                  </a:cubicBezTo>
                  <a:cubicBezTo>
                    <a:pt x="60" y="464"/>
                    <a:pt x="24" y="501"/>
                    <a:pt x="7" y="546"/>
                  </a:cubicBezTo>
                  <a:cubicBezTo>
                    <a:pt x="-5" y="577"/>
                    <a:pt x="-8" y="624"/>
                    <a:pt x="23" y="645"/>
                  </a:cubicBezTo>
                  <a:cubicBezTo>
                    <a:pt x="63" y="673"/>
                    <a:pt x="118" y="657"/>
                    <a:pt x="160" y="644"/>
                  </a:cubicBezTo>
                  <a:cubicBezTo>
                    <a:pt x="203" y="630"/>
                    <a:pt x="253" y="595"/>
                    <a:pt x="277" y="555"/>
                  </a:cubicBezTo>
                  <a:cubicBezTo>
                    <a:pt x="286" y="530"/>
                    <a:pt x="290" y="521"/>
                    <a:pt x="289" y="502"/>
                  </a:cubicBezTo>
                </a:path>
                <a:path w="648" h="704" extrusionOk="0">
                  <a:moveTo>
                    <a:pt x="222" y="211"/>
                  </a:moveTo>
                  <a:cubicBezTo>
                    <a:pt x="231" y="175"/>
                    <a:pt x="232" y="270"/>
                    <a:pt x="234" y="285"/>
                  </a:cubicBezTo>
                  <a:cubicBezTo>
                    <a:pt x="243" y="365"/>
                    <a:pt x="258" y="445"/>
                    <a:pt x="276" y="523"/>
                  </a:cubicBezTo>
                  <a:cubicBezTo>
                    <a:pt x="286" y="567"/>
                    <a:pt x="300" y="608"/>
                    <a:pt x="303" y="653"/>
                  </a:cubicBezTo>
                </a:path>
                <a:path w="648" h="704" extrusionOk="0">
                  <a:moveTo>
                    <a:pt x="457" y="550"/>
                  </a:moveTo>
                  <a:cubicBezTo>
                    <a:pt x="457" y="545"/>
                    <a:pt x="457" y="540"/>
                    <a:pt x="457" y="535"/>
                  </a:cubicBezTo>
                  <a:cubicBezTo>
                    <a:pt x="427" y="546"/>
                    <a:pt x="416" y="565"/>
                    <a:pt x="411" y="603"/>
                  </a:cubicBezTo>
                  <a:cubicBezTo>
                    <a:pt x="407" y="631"/>
                    <a:pt x="413" y="672"/>
                    <a:pt x="439" y="689"/>
                  </a:cubicBezTo>
                  <a:cubicBezTo>
                    <a:pt x="473" y="711"/>
                    <a:pt x="527" y="703"/>
                    <a:pt x="562" y="689"/>
                  </a:cubicBezTo>
                  <a:cubicBezTo>
                    <a:pt x="592" y="677"/>
                    <a:pt x="648" y="644"/>
                    <a:pt x="647" y="605"/>
                  </a:cubicBezTo>
                  <a:cubicBezTo>
                    <a:pt x="646" y="564"/>
                    <a:pt x="575" y="555"/>
                    <a:pt x="547" y="553"/>
                  </a:cubicBezTo>
                  <a:cubicBezTo>
                    <a:pt x="504" y="550"/>
                    <a:pt x="465" y="561"/>
                    <a:pt x="423" y="570"/>
                  </a:cubicBezTo>
                </a:path>
                <a:path w="648" h="704" extrusionOk="0">
                  <a:moveTo>
                    <a:pt x="50" y="74"/>
                  </a:moveTo>
                  <a:cubicBezTo>
                    <a:pt x="52" y="106"/>
                    <a:pt x="73" y="90"/>
                    <a:pt x="105" y="89"/>
                  </a:cubicBezTo>
                  <a:cubicBezTo>
                    <a:pt x="144" y="87"/>
                    <a:pt x="182" y="85"/>
                    <a:pt x="220" y="79"/>
                  </a:cubicBezTo>
                  <a:cubicBezTo>
                    <a:pt x="252" y="74"/>
                    <a:pt x="283" y="67"/>
                    <a:pt x="315" y="68"/>
                  </a:cubicBezTo>
                </a:path>
                <a:path w="648" h="704" extrusionOk="0">
                  <a:moveTo>
                    <a:pt x="265" y="0"/>
                  </a:moveTo>
                  <a:cubicBezTo>
                    <a:pt x="304" y="4"/>
                    <a:pt x="322" y="17"/>
                    <a:pt x="342" y="53"/>
                  </a:cubicBezTo>
                  <a:cubicBezTo>
                    <a:pt x="357" y="79"/>
                    <a:pt x="345" y="96"/>
                    <a:pt x="332" y="116"/>
                  </a:cubicBezTo>
                  <a:cubicBezTo>
                    <a:pt x="319" y="136"/>
                    <a:pt x="303" y="152"/>
                    <a:pt x="288" y="171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40" name="Ink 239"/>
                <p14:cNvContentPartPr/>
                <p14:nvPr/>
              </p14:nvContentPartPr>
              <p14:xfrm>
                <a:off x="4985179" y="3848408"/>
                <a:ext cx="483822" cy="553821"/>
              </p14:xfrm>
            </p:contentPart>
          </mc:Choice>
          <mc:Fallback>
            <p:pic>
              <p:nvPicPr>
                <p:cNvPr id="240" name="Ink 239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79419" y="3841566"/>
                  <a:ext cx="496422" cy="5664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41" name="Ink 240"/>
                <p14:cNvContentPartPr/>
                <p14:nvPr/>
              </p14:nvContentPartPr>
              <p14:xfrm>
                <a:off x="5456634" y="2431563"/>
                <a:ext cx="1270080" cy="1423707"/>
              </p14:xfrm>
            </p:contentPart>
          </mc:Choice>
          <mc:Fallback>
            <p:pic>
              <p:nvPicPr>
                <p:cNvPr id="241" name="Ink 240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51234" y="2423284"/>
                  <a:ext cx="1283760" cy="14373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42" name="Ink 241"/>
                <p14:cNvContentPartPr/>
                <p14:nvPr/>
              </p14:nvContentPartPr>
              <p14:xfrm>
                <a:off x="4885866" y="3422143"/>
                <a:ext cx="172767" cy="12917"/>
              </p14:xfrm>
            </p:contentPart>
          </mc:Choice>
          <mc:Fallback>
            <p:pic>
              <p:nvPicPr>
                <p:cNvPr id="242" name="Ink 241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81187" y="3416043"/>
                  <a:ext cx="185725" cy="279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43" name="Ink 242"/>
                <p14:cNvContentPartPr/>
                <p14:nvPr/>
              </p14:nvContentPartPr>
              <p14:xfrm>
                <a:off x="5003917" y="3367246"/>
                <a:ext cx="49094" cy="111814"/>
              </p14:xfrm>
            </p:contentPart>
          </mc:Choice>
          <mc:Fallback>
            <p:pic>
              <p:nvPicPr>
                <p:cNvPr id="243" name="Ink 242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00307" y="3358617"/>
                  <a:ext cx="62089" cy="1240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44" name="Ink 243"/>
                <p14:cNvContentPartPr/>
                <p14:nvPr/>
              </p14:nvContentPartPr>
              <p14:xfrm>
                <a:off x="4183181" y="4021578"/>
                <a:ext cx="146908" cy="98897"/>
              </p14:xfrm>
            </p:contentPart>
          </mc:Choice>
          <mc:Fallback>
            <p:pic>
              <p:nvPicPr>
                <p:cNvPr id="244" name="Ink 243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75980" y="4013307"/>
                  <a:ext cx="159150" cy="1143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5" name="Ink 244"/>
                <p14:cNvContentPartPr/>
                <p14:nvPr/>
              </p14:nvContentPartPr>
              <p14:xfrm>
                <a:off x="4778683" y="4306561"/>
                <a:ext cx="173516" cy="108584"/>
              </p14:xfrm>
            </p:contentPart>
          </mc:Choice>
          <mc:Fallback>
            <p:pic>
              <p:nvPicPr>
                <p:cNvPr id="245" name="Ink 244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76523" y="4304404"/>
                  <a:ext cx="180356" cy="1154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6" name="Ink 245"/>
                <p14:cNvContentPartPr/>
                <p14:nvPr/>
              </p14:nvContentPartPr>
              <p14:xfrm>
                <a:off x="4580432" y="4210894"/>
                <a:ext cx="115803" cy="65797"/>
              </p14:xfrm>
            </p:contentPart>
          </mc:Choice>
          <mc:Fallback>
            <p:pic>
              <p:nvPicPr>
                <p:cNvPr id="246" name="Ink 245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77915" y="4208377"/>
                  <a:ext cx="120119" cy="701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7" name="Ink 246"/>
                <p14:cNvContentPartPr/>
                <p14:nvPr/>
              </p14:nvContentPartPr>
              <p14:xfrm>
                <a:off x="4320720" y="4101906"/>
                <a:ext cx="152530" cy="65797"/>
              </p14:xfrm>
            </p:contentPart>
          </mc:Choice>
          <mc:Fallback>
            <p:pic>
              <p:nvPicPr>
                <p:cNvPr id="247" name="Ink 246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18921" y="4100108"/>
                  <a:ext cx="159365" cy="72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8" name="Ink 247"/>
                <p14:cNvContentPartPr/>
                <p14:nvPr/>
              </p14:nvContentPartPr>
              <p14:xfrm>
                <a:off x="4120220" y="4004220"/>
                <a:ext cx="161899" cy="86383"/>
              </p14:xfrm>
            </p:contentPart>
          </mc:Choice>
          <mc:Fallback>
            <p:pic>
              <p:nvPicPr>
                <p:cNvPr id="248" name="Ink 247"/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18061" y="4002060"/>
                  <a:ext cx="169814" cy="943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9" name="Ink 248"/>
                <p14:cNvContentPartPr/>
                <p14:nvPr/>
              </p14:nvContentPartPr>
              <p14:xfrm>
                <a:off x="2537317" y="2734965"/>
                <a:ext cx="55972" cy="945935"/>
              </p14:xfrm>
            </p:contentPart>
          </mc:Choice>
          <mc:Fallback>
            <p:pic>
              <p:nvPicPr>
                <p:cNvPr id="249" name="Ink 248"/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30141" y="2728846"/>
                  <a:ext cx="69606" cy="9588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0" name="Ink 249"/>
                <p14:cNvContentPartPr/>
                <p14:nvPr/>
              </p14:nvContentPartPr>
              <p14:xfrm>
                <a:off x="4947702" y="4324322"/>
                <a:ext cx="61462" cy="91227"/>
              </p14:xfrm>
            </p:contentPart>
          </mc:Choice>
          <mc:Fallback>
            <p:pic>
              <p:nvPicPr>
                <p:cNvPr id="250" name="Ink 249"/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39795" y="4316029"/>
                  <a:ext cx="77277" cy="1049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1" name="Ink 250"/>
                <p14:cNvContentPartPr/>
                <p14:nvPr/>
              </p14:nvContentPartPr>
              <p14:xfrm>
                <a:off x="2185957" y="2414205"/>
                <a:ext cx="244252" cy="1149335"/>
              </p14:xfrm>
            </p:contentPart>
          </mc:Choice>
          <mc:Fallback>
            <p:pic>
              <p:nvPicPr>
                <p:cNvPr id="251" name="Ink 250"/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79122" y="2409166"/>
                  <a:ext cx="259360" cy="11626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2" name="Ink 251"/>
                <p14:cNvContentPartPr/>
                <p14:nvPr/>
              </p14:nvContentPartPr>
              <p14:xfrm>
                <a:off x="3322459" y="3609227"/>
                <a:ext cx="202870" cy="96513"/>
              </p14:xfrm>
            </p:contentPart>
          </mc:Choice>
          <mc:Fallback>
            <p:pic>
              <p:nvPicPr>
                <p:cNvPr id="252" name="Ink 251"/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19941" y="3605626"/>
                  <a:ext cx="211503" cy="1062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3" name="Ink 252"/>
                <p14:cNvContentPartPr/>
                <p14:nvPr/>
              </p14:nvContentPartPr>
              <p14:xfrm>
                <a:off x="1171042" y="1841289"/>
                <a:ext cx="1081160" cy="1019491"/>
              </p14:xfrm>
            </p:contentPart>
          </mc:Choice>
          <mc:Fallback>
            <p:pic>
              <p:nvPicPr>
                <p:cNvPr id="253" name="Ink 252"/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66362" y="1834087"/>
                  <a:ext cx="1090881" cy="10346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4" name="Ink 253"/>
                <p14:cNvContentPartPr/>
                <p14:nvPr/>
              </p14:nvContentPartPr>
              <p14:xfrm>
                <a:off x="1310902" y="2666827"/>
                <a:ext cx="820601" cy="371222"/>
              </p14:xfrm>
            </p:contentPart>
          </mc:Choice>
          <mc:Fallback>
            <p:pic>
              <p:nvPicPr>
                <p:cNvPr id="254" name="Ink 253"/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03701" y="2664307"/>
                  <a:ext cx="834284" cy="3805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5" name="Ink 254"/>
                <p14:cNvContentPartPr/>
                <p14:nvPr/>
              </p14:nvContentPartPr>
              <p14:xfrm>
                <a:off x="1408792" y="2593027"/>
                <a:ext cx="99235" cy="86846"/>
              </p14:xfrm>
            </p:contentPart>
          </mc:Choice>
          <mc:Fallback>
            <p:pic>
              <p:nvPicPr>
                <p:cNvPr id="255" name="Ink 254"/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00522" y="2584739"/>
                  <a:ext cx="115415" cy="1037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6" name="Ink 255"/>
                <p14:cNvContentPartPr/>
                <p14:nvPr/>
              </p14:nvContentPartPr>
              <p14:xfrm>
                <a:off x="2213782" y="2789947"/>
                <a:ext cx="159281" cy="326222"/>
              </p14:xfrm>
            </p:contentPart>
          </mc:Choice>
          <mc:Fallback>
            <p:pic>
              <p:nvPicPr>
                <p:cNvPr id="256" name="Ink 255"/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09097" y="2783106"/>
                  <a:ext cx="169732" cy="341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7" name="Ink 256"/>
                <p14:cNvContentPartPr/>
                <p14:nvPr/>
              </p14:nvContentPartPr>
              <p14:xfrm>
                <a:off x="3892251" y="3895492"/>
                <a:ext cx="167678" cy="72688"/>
              </p14:xfrm>
            </p:contentPart>
          </mc:Choice>
          <mc:Fallback>
            <p:pic>
              <p:nvPicPr>
                <p:cNvPr id="257" name="Ink 256"/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88653" y="3891894"/>
                  <a:ext cx="176674" cy="816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8" name="Ink 257"/>
                <p14:cNvContentPartPr/>
                <p14:nvPr/>
              </p14:nvContentPartPr>
              <p14:xfrm>
                <a:off x="2574757" y="2719372"/>
                <a:ext cx="2418292" cy="1717168"/>
              </p14:xfrm>
            </p:contentPart>
          </mc:Choice>
          <mc:Fallback>
            <p:pic>
              <p:nvPicPr>
                <p:cNvPr id="258" name="Ink 257"/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72957" y="2711812"/>
                  <a:ext cx="2424412" cy="17272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59" name="Ink 258"/>
                <p14:cNvContentPartPr/>
                <p14:nvPr/>
              </p14:nvContentPartPr>
              <p14:xfrm>
                <a:off x="2347597" y="3128085"/>
                <a:ext cx="135532" cy="82655"/>
              </p14:xfrm>
            </p:contentPart>
          </mc:Choice>
          <mc:Fallback>
            <p:pic>
              <p:nvPicPr>
                <p:cNvPr id="259" name="Ink 258"/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45799" y="3126288"/>
                  <a:ext cx="140206" cy="873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60" name="Ink 259"/>
                <p14:cNvContentPartPr/>
                <p14:nvPr/>
              </p14:nvContentPartPr>
              <p14:xfrm>
                <a:off x="4330089" y="4194845"/>
                <a:ext cx="1149350" cy="463550"/>
              </p14:xfrm>
            </p:contentPart>
          </mc:Choice>
          <mc:Fallback>
            <p:pic>
              <p:nvPicPr>
                <p:cNvPr id="260" name="Ink 259"/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23610" y="4182249"/>
                  <a:ext cx="1163748" cy="4837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61" name="Ink 260"/>
                <p14:cNvContentPartPr/>
                <p14:nvPr/>
              </p14:nvContentPartPr>
              <p14:xfrm>
                <a:off x="4372952" y="4283745"/>
                <a:ext cx="1060450" cy="354013"/>
              </p14:xfrm>
            </p:contentPart>
          </mc:Choice>
          <mc:Fallback>
            <p:pic>
              <p:nvPicPr>
                <p:cNvPr id="261" name="Ink 260"/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57114" y="4251693"/>
                  <a:ext cx="1092127" cy="4181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62" name="Ink 261"/>
                <p14:cNvContentPartPr/>
                <p14:nvPr/>
              </p14:nvContentPartPr>
              <p14:xfrm>
                <a:off x="5171769" y="4704891"/>
                <a:ext cx="8640" cy="204840"/>
              </p14:xfrm>
            </p:contentPart>
          </mc:Choice>
          <mc:Fallback>
            <p:pic>
              <p:nvPicPr>
                <p:cNvPr id="262" name="Ink 261"/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63489" y="4696611"/>
                  <a:ext cx="248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63" name="Ink 262"/>
                <p14:cNvContentPartPr/>
                <p14:nvPr/>
              </p14:nvContentPartPr>
              <p14:xfrm>
                <a:off x="5074569" y="4428051"/>
                <a:ext cx="19080" cy="143280"/>
              </p14:xfrm>
            </p:contentPart>
          </mc:Choice>
          <mc:Fallback>
            <p:pic>
              <p:nvPicPr>
                <p:cNvPr id="263" name="Ink 262"/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69529" y="4421931"/>
                  <a:ext cx="327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64" name="Ink 263"/>
                <p14:cNvContentPartPr/>
                <p14:nvPr/>
              </p14:nvContentPartPr>
              <p14:xfrm>
                <a:off x="5039289" y="4385211"/>
                <a:ext cx="126360" cy="99360"/>
              </p14:xfrm>
            </p:contentPart>
          </mc:Choice>
          <mc:Fallback>
            <p:pic>
              <p:nvPicPr>
                <p:cNvPr id="264" name="Ink 263"/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36776" y="4376931"/>
                  <a:ext cx="137847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65" name="Ink 264"/>
                <p14:cNvContentPartPr/>
                <p14:nvPr/>
              </p14:nvContentPartPr>
              <p14:xfrm>
                <a:off x="5043609" y="4333011"/>
                <a:ext cx="128160" cy="4320"/>
              </p14:xfrm>
            </p:contentPart>
          </mc:Choice>
          <mc:Fallback>
            <p:pic>
              <p:nvPicPr>
                <p:cNvPr id="265" name="Ink 264"/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40729" y="4324731"/>
                  <a:ext cx="1389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66" name="Ink 265"/>
                <p14:cNvContentPartPr/>
                <p14:nvPr/>
              </p14:nvContentPartPr>
              <p14:xfrm>
                <a:off x="4486689" y="4541811"/>
                <a:ext cx="121680" cy="64080"/>
              </p14:xfrm>
            </p:contentPart>
          </mc:Choice>
          <mc:Fallback>
            <p:pic>
              <p:nvPicPr>
                <p:cNvPr id="266" name="Ink 265"/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78409" y="4533531"/>
                  <a:ext cx="1378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67" name="Ink 266"/>
                <p14:cNvContentPartPr/>
                <p14:nvPr/>
              </p14:nvContentPartPr>
              <p14:xfrm>
                <a:off x="4564449" y="4482051"/>
                <a:ext cx="11160" cy="130680"/>
              </p14:xfrm>
            </p:contentPart>
          </mc:Choice>
          <mc:Fallback>
            <p:pic>
              <p:nvPicPr>
                <p:cNvPr id="267" name="Ink 266"/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557609" y="4473771"/>
                  <a:ext cx="244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68" name="Ink 267"/>
                <p14:cNvContentPartPr/>
                <p14:nvPr/>
              </p14:nvContentPartPr>
              <p14:xfrm>
                <a:off x="4622049" y="4468731"/>
                <a:ext cx="128880" cy="142560"/>
              </p14:xfrm>
            </p:contentPart>
          </mc:Choice>
          <mc:Fallback>
            <p:pic>
              <p:nvPicPr>
                <p:cNvPr id="268" name="Ink 267"/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613409" y="4460091"/>
                  <a:ext cx="1414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69" name="Ink 268"/>
                <p14:cNvContentPartPr/>
                <p14:nvPr/>
              </p14:nvContentPartPr>
              <p14:xfrm>
                <a:off x="4623849" y="4546851"/>
                <a:ext cx="83880" cy="9360"/>
              </p14:xfrm>
            </p:contentPart>
          </mc:Choice>
          <mc:Fallback>
            <p:pic>
              <p:nvPicPr>
                <p:cNvPr id="269" name="Ink 268"/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620609" y="4538931"/>
                  <a:ext cx="914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70" name="Ink 269"/>
                <p14:cNvContentPartPr/>
                <p14:nvPr/>
              </p14:nvContentPartPr>
              <p14:xfrm>
                <a:off x="4768569" y="4534251"/>
                <a:ext cx="15480" cy="127800"/>
              </p14:xfrm>
            </p:contentPart>
          </mc:Choice>
          <mc:Fallback>
            <p:pic>
              <p:nvPicPr>
                <p:cNvPr id="270" name="Ink 269"/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761369" y="4527051"/>
                  <a:ext cx="313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71" name="Ink 270"/>
                <p14:cNvContentPartPr/>
                <p14:nvPr/>
              </p14:nvContentPartPr>
              <p14:xfrm>
                <a:off x="4749849" y="4535331"/>
                <a:ext cx="96840" cy="52560"/>
              </p14:xfrm>
            </p:contentPart>
          </mc:Choice>
          <mc:Fallback>
            <p:pic>
              <p:nvPicPr>
                <p:cNvPr id="271" name="Ink 270"/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746969" y="4527771"/>
                  <a:ext cx="1087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72" name="Ink 271"/>
                <p14:cNvContentPartPr/>
                <p14:nvPr/>
              </p14:nvContentPartPr>
              <p14:xfrm>
                <a:off x="4739049" y="4485651"/>
                <a:ext cx="87840" cy="9360"/>
              </p14:xfrm>
            </p:contentPart>
          </mc:Choice>
          <mc:Fallback>
            <p:pic>
              <p:nvPicPr>
                <p:cNvPr id="272" name="Ink 271"/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735809" y="4477011"/>
                  <a:ext cx="997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73" name="Ink 272"/>
                <p14:cNvContentPartPr/>
                <p14:nvPr/>
              </p14:nvContentPartPr>
              <p14:xfrm>
                <a:off x="2800449" y="2512851"/>
                <a:ext cx="327240" cy="181440"/>
              </p14:xfrm>
            </p:contentPart>
          </mc:Choice>
          <mc:Fallback>
            <p:pic>
              <p:nvPicPr>
                <p:cNvPr id="273" name="Ink 272"/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793969" y="2508171"/>
                  <a:ext cx="3366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74" name="Ink 273"/>
                <p14:cNvContentPartPr/>
                <p14:nvPr/>
              </p14:nvContentPartPr>
              <p14:xfrm>
                <a:off x="3625237" y="3765532"/>
                <a:ext cx="203932" cy="102928"/>
              </p14:xfrm>
            </p:contentPart>
          </mc:Choice>
          <mc:Fallback>
            <p:pic>
              <p:nvPicPr>
                <p:cNvPr id="274" name="Ink 273"/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22719" y="3763013"/>
                  <a:ext cx="210046" cy="1101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75" name="Ink 274"/>
                <p14:cNvContentPartPr/>
                <p14:nvPr/>
              </p14:nvContentPartPr>
              <p14:xfrm>
                <a:off x="1029202" y="1834809"/>
                <a:ext cx="1279160" cy="1733718"/>
              </p14:xfrm>
            </p:contentPart>
          </mc:Choice>
          <mc:Fallback>
            <p:pic>
              <p:nvPicPr>
                <p:cNvPr id="275" name="Ink 274"/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27402" y="1830129"/>
                  <a:ext cx="1283480" cy="17445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76" name="Ink 275"/>
                <p14:cNvContentPartPr/>
                <p14:nvPr/>
              </p14:nvContentPartPr>
              <p14:xfrm>
                <a:off x="1620682" y="1843449"/>
                <a:ext cx="134720" cy="19758"/>
              </p14:xfrm>
            </p:contentPart>
          </mc:Choice>
          <mc:Fallback>
            <p:pic>
              <p:nvPicPr>
                <p:cNvPr id="276" name="Ink 275"/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618521" y="1836264"/>
                  <a:ext cx="144446" cy="316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77" name="Ink 276"/>
                <p14:cNvContentPartPr/>
                <p14:nvPr/>
              </p14:nvContentPartPr>
              <p14:xfrm>
                <a:off x="2366659" y="3202787"/>
                <a:ext cx="48070" cy="102273"/>
              </p14:xfrm>
            </p:contentPart>
          </mc:Choice>
          <mc:Fallback>
            <p:pic>
              <p:nvPicPr>
                <p:cNvPr id="277" name="Ink 276"/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59126" y="3198466"/>
                  <a:ext cx="59908" cy="1105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78" name="Ink 277"/>
                <p14:cNvContentPartPr/>
                <p14:nvPr/>
              </p14:nvContentPartPr>
              <p14:xfrm>
                <a:off x="2575449" y="2725611"/>
                <a:ext cx="32600" cy="111809"/>
              </p14:xfrm>
            </p:contentPart>
          </mc:Choice>
          <mc:Fallback>
            <p:pic>
              <p:nvPicPr>
                <p:cNvPr id="278" name="Ink 277"/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572225" y="2718780"/>
                  <a:ext cx="42989" cy="126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79" name="Ink 278"/>
                <p14:cNvContentPartPr/>
                <p14:nvPr/>
              </p14:nvContentPartPr>
              <p14:xfrm>
                <a:off x="2889009" y="3367131"/>
                <a:ext cx="124760" cy="84089"/>
              </p14:xfrm>
            </p:contentPart>
          </mc:Choice>
          <mc:Fallback>
            <p:pic>
              <p:nvPicPr>
                <p:cNvPr id="279" name="Ink 278"/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886492" y="3364616"/>
                  <a:ext cx="131591" cy="909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80" name="Ink 279"/>
                <p14:cNvContentPartPr/>
                <p14:nvPr/>
              </p14:nvContentPartPr>
              <p14:xfrm>
                <a:off x="3062889" y="3457851"/>
                <a:ext cx="167600" cy="89849"/>
              </p14:xfrm>
            </p:contentPart>
          </mc:Choice>
          <mc:Fallback>
            <p:pic>
              <p:nvPicPr>
                <p:cNvPr id="280" name="Ink 279"/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060731" y="3455695"/>
                  <a:ext cx="173714" cy="959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81" name="Ink 280"/>
                <p14:cNvContentPartPr/>
                <p14:nvPr/>
              </p14:nvContentPartPr>
              <p14:xfrm>
                <a:off x="6760449" y="2108211"/>
                <a:ext cx="186120" cy="20160"/>
              </p14:xfrm>
            </p:contentPart>
          </mc:Choice>
          <mc:Fallback>
            <p:pic>
              <p:nvPicPr>
                <p:cNvPr id="281" name="Ink 280"/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756489" y="2099931"/>
                  <a:ext cx="1972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82" name="Ink 281"/>
                <p14:cNvContentPartPr/>
                <p14:nvPr/>
              </p14:nvContentPartPr>
              <p14:xfrm>
                <a:off x="6732009" y="2184531"/>
                <a:ext cx="277560" cy="209880"/>
              </p14:xfrm>
            </p:contentPart>
          </mc:Choice>
          <mc:Fallback>
            <p:pic>
              <p:nvPicPr>
                <p:cNvPr id="282" name="Ink 281"/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723009" y="2175531"/>
                  <a:ext cx="2894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83" name="Ink 282"/>
                <p14:cNvContentPartPr/>
                <p14:nvPr/>
              </p14:nvContentPartPr>
              <p14:xfrm>
                <a:off x="1263382" y="3178260"/>
                <a:ext cx="588998" cy="273600"/>
              </p14:xfrm>
            </p:contentPart>
          </mc:Choice>
          <mc:Fallback>
            <p:pic>
              <p:nvPicPr>
                <p:cNvPr id="283" name="Ink 282"/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256902" y="3169620"/>
                  <a:ext cx="604479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84" name="Ink 283"/>
                <p14:cNvContentPartPr/>
                <p14:nvPr/>
              </p14:nvContentPartPr>
              <p14:xfrm>
                <a:off x="2604969" y="2751171"/>
                <a:ext cx="192080" cy="890489"/>
              </p14:xfrm>
            </p:contentPart>
          </mc:Choice>
          <mc:Fallback>
            <p:pic>
              <p:nvPicPr>
                <p:cNvPr id="284" name="Ink 283"/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600293" y="2749011"/>
                  <a:ext cx="198914" cy="90020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9" name="Group 348"/>
          <p:cNvGrpSpPr/>
          <p:nvPr/>
        </p:nvGrpSpPr>
        <p:grpSpPr>
          <a:xfrm>
            <a:off x="642588" y="5153237"/>
            <a:ext cx="7760433" cy="573370"/>
            <a:chOff x="642588" y="5003727"/>
            <a:chExt cx="9366840" cy="72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91" name="Ink 290"/>
                <p14:cNvContentPartPr/>
                <p14:nvPr/>
              </p14:nvContentPartPr>
              <p14:xfrm>
                <a:off x="642588" y="5305047"/>
                <a:ext cx="1292760" cy="297360"/>
              </p14:xfrm>
            </p:contentPart>
          </mc:Choice>
          <mc:Fallback>
            <p:pic>
              <p:nvPicPr>
                <p:cNvPr id="291" name="Ink 290"/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27379" y="5287796"/>
                  <a:ext cx="1313618" cy="3386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99" name="Ink 298"/>
                <p14:cNvContentPartPr/>
                <p14:nvPr/>
              </p14:nvContentPartPr>
              <p14:xfrm>
                <a:off x="1965228" y="5413407"/>
                <a:ext cx="173160" cy="163800"/>
              </p14:xfrm>
            </p:contentPart>
          </mc:Choice>
          <mc:Fallback>
            <p:pic>
              <p:nvPicPr>
                <p:cNvPr id="299" name="Ink 298"/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943474" y="5393896"/>
                  <a:ext cx="212317" cy="2050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00" name="Ink 299"/>
                <p14:cNvContentPartPr/>
                <p14:nvPr/>
              </p14:nvContentPartPr>
              <p14:xfrm>
                <a:off x="2151348" y="5415567"/>
                <a:ext cx="224280" cy="311040"/>
              </p14:xfrm>
            </p:contentPart>
          </mc:Choice>
          <mc:Fallback>
            <p:pic>
              <p:nvPicPr>
                <p:cNvPr id="300" name="Ink 299"/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132223" y="5398791"/>
                  <a:ext cx="266007" cy="352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01" name="Ink 300"/>
                <p14:cNvContentPartPr/>
                <p14:nvPr/>
              </p14:nvContentPartPr>
              <p14:xfrm>
                <a:off x="2440788" y="5291727"/>
                <a:ext cx="113040" cy="225360"/>
              </p14:xfrm>
            </p:contentPart>
          </mc:Choice>
          <mc:Fallback>
            <p:pic>
              <p:nvPicPr>
                <p:cNvPr id="301" name="Ink 300"/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426604" y="5274496"/>
                  <a:ext cx="146135" cy="2593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02" name="Ink 301"/>
                <p14:cNvContentPartPr/>
                <p14:nvPr/>
              </p14:nvContentPartPr>
              <p14:xfrm>
                <a:off x="2787828" y="5355807"/>
                <a:ext cx="195840" cy="136080"/>
              </p14:xfrm>
            </p:contentPart>
          </mc:Choice>
          <mc:Fallback>
            <p:pic>
              <p:nvPicPr>
                <p:cNvPr id="302" name="Ink 301"/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766985" y="5334034"/>
                  <a:ext cx="235355" cy="1800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03" name="Ink 302"/>
                <p14:cNvContentPartPr/>
                <p14:nvPr/>
              </p14:nvContentPartPr>
              <p14:xfrm>
                <a:off x="3258708" y="5199567"/>
                <a:ext cx="106920" cy="262440"/>
              </p14:xfrm>
            </p:contentPart>
          </mc:Choice>
          <mc:Fallback>
            <p:pic>
              <p:nvPicPr>
                <p:cNvPr id="303" name="Ink 302"/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236268" y="5177773"/>
                  <a:ext cx="150480" cy="306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04" name="Ink 303"/>
                <p14:cNvContentPartPr/>
                <p14:nvPr/>
              </p14:nvContentPartPr>
              <p14:xfrm>
                <a:off x="3454548" y="5291727"/>
                <a:ext cx="59760" cy="9000"/>
              </p14:xfrm>
            </p:contentPart>
          </mc:Choice>
          <mc:Fallback>
            <p:pic>
              <p:nvPicPr>
                <p:cNvPr id="304" name="Ink 303"/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438408" y="5270127"/>
                  <a:ext cx="90294" cy="459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05" name="Ink 304"/>
                <p14:cNvContentPartPr/>
                <p14:nvPr/>
              </p14:nvContentPartPr>
              <p14:xfrm>
                <a:off x="3460668" y="5355807"/>
                <a:ext cx="14040" cy="65520"/>
              </p14:xfrm>
            </p:contentPart>
          </mc:Choice>
          <mc:Fallback>
            <p:pic>
              <p:nvPicPr>
                <p:cNvPr id="305" name="Ink 304"/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441802" y="5343977"/>
                  <a:ext cx="44314" cy="869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306" name="Ink 305"/>
                <p14:cNvContentPartPr/>
                <p14:nvPr/>
              </p14:nvContentPartPr>
              <p14:xfrm>
                <a:off x="3585228" y="5156727"/>
                <a:ext cx="153360" cy="298080"/>
              </p14:xfrm>
            </p:contentPart>
          </mc:Choice>
          <mc:Fallback>
            <p:pic>
              <p:nvPicPr>
                <p:cNvPr id="306" name="Ink 305"/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577842" y="5134462"/>
                  <a:ext cx="173345" cy="3339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307" name="Ink 306"/>
                <p14:cNvContentPartPr/>
                <p14:nvPr/>
              </p14:nvContentPartPr>
              <p14:xfrm>
                <a:off x="3536628" y="5297127"/>
                <a:ext cx="153720" cy="45720"/>
              </p14:xfrm>
            </p:contentPart>
          </mc:Choice>
          <mc:Fallback>
            <p:pic>
              <p:nvPicPr>
                <p:cNvPr id="307" name="Ink 306"/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519693" y="5291242"/>
                  <a:ext cx="176300" cy="651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308" name="Ink 307"/>
                <p14:cNvContentPartPr/>
                <p14:nvPr/>
              </p14:nvContentPartPr>
              <p14:xfrm>
                <a:off x="3711228" y="5162487"/>
                <a:ext cx="125640" cy="295200"/>
              </p14:xfrm>
            </p:contentPart>
          </mc:Choice>
          <mc:Fallback>
            <p:pic>
              <p:nvPicPr>
                <p:cNvPr id="308" name="Ink 307"/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702968" y="5140721"/>
                  <a:ext cx="147812" cy="3319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309" name="Ink 308"/>
                <p14:cNvContentPartPr/>
                <p14:nvPr/>
              </p14:nvContentPartPr>
              <p14:xfrm>
                <a:off x="3672348" y="5287767"/>
                <a:ext cx="73440" cy="32400"/>
              </p14:xfrm>
            </p:contentPart>
          </mc:Choice>
          <mc:Fallback>
            <p:pic>
              <p:nvPicPr>
                <p:cNvPr id="309" name="Ink 308"/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660684" y="5275617"/>
                  <a:ext cx="96768" cy="567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310" name="Ink 309"/>
                <p14:cNvContentPartPr/>
                <p14:nvPr/>
              </p14:nvContentPartPr>
              <p14:xfrm>
                <a:off x="3845868" y="5270487"/>
                <a:ext cx="99360" cy="129240"/>
              </p14:xfrm>
            </p:contentPart>
          </mc:Choice>
          <mc:Fallback>
            <p:pic>
              <p:nvPicPr>
                <p:cNvPr id="310" name="Ink 309"/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33285" y="5249023"/>
                  <a:ext cx="120620" cy="1717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311" name="Ink 310"/>
                <p14:cNvContentPartPr/>
                <p14:nvPr/>
              </p14:nvContentPartPr>
              <p14:xfrm>
                <a:off x="3986628" y="5287767"/>
                <a:ext cx="63360" cy="99000"/>
              </p14:xfrm>
            </p:contentPart>
          </mc:Choice>
          <mc:Fallback>
            <p:pic>
              <p:nvPicPr>
                <p:cNvPr id="311" name="Ink 310"/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963193" y="5273235"/>
                  <a:ext cx="95908" cy="1376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312" name="Ink 311"/>
                <p14:cNvContentPartPr/>
                <p14:nvPr/>
              </p14:nvContentPartPr>
              <p14:xfrm>
                <a:off x="4114428" y="5281287"/>
                <a:ext cx="87120" cy="110880"/>
              </p14:xfrm>
            </p:contentPart>
          </mc:Choice>
          <mc:Fallback>
            <p:pic>
              <p:nvPicPr>
                <p:cNvPr id="312" name="Ink 311"/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095357" y="5259020"/>
                  <a:ext cx="121361" cy="154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13" name="Ink 312"/>
                <p14:cNvContentPartPr/>
                <p14:nvPr/>
              </p14:nvContentPartPr>
              <p14:xfrm>
                <a:off x="4230708" y="5291007"/>
                <a:ext cx="96480" cy="102600"/>
              </p14:xfrm>
            </p:contentPart>
          </mc:Choice>
          <mc:Fallback>
            <p:pic>
              <p:nvPicPr>
                <p:cNvPr id="313" name="Ink 312"/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206480" y="5270578"/>
                  <a:ext cx="141043" cy="1416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314" name="Ink 313"/>
                <p14:cNvContentPartPr/>
                <p14:nvPr/>
              </p14:nvContentPartPr>
              <p14:xfrm>
                <a:off x="4429068" y="5142687"/>
                <a:ext cx="15840" cy="231120"/>
              </p14:xfrm>
            </p:contentPart>
          </mc:Choice>
          <mc:Fallback>
            <p:pic>
              <p:nvPicPr>
                <p:cNvPr id="314" name="Ink 313"/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409708" y="5123162"/>
                  <a:ext cx="55880" cy="2669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315" name="Ink 314"/>
                <p14:cNvContentPartPr/>
                <p14:nvPr/>
              </p14:nvContentPartPr>
              <p14:xfrm>
                <a:off x="4382988" y="5201007"/>
                <a:ext cx="123840" cy="15840"/>
              </p14:xfrm>
            </p:contentPart>
          </mc:Choice>
          <mc:Fallback>
            <p:pic>
              <p:nvPicPr>
                <p:cNvPr id="315" name="Ink 314"/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367345" y="5183769"/>
                  <a:ext cx="147739" cy="531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316" name="Ink 315"/>
                <p14:cNvContentPartPr/>
                <p14:nvPr/>
              </p14:nvContentPartPr>
              <p14:xfrm>
                <a:off x="4548948" y="5189487"/>
                <a:ext cx="49320" cy="11520"/>
              </p14:xfrm>
            </p:contentPart>
          </mc:Choice>
          <mc:Fallback>
            <p:pic>
              <p:nvPicPr>
                <p:cNvPr id="316" name="Ink 315"/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32075" y="5166447"/>
                  <a:ext cx="84363" cy="543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317" name="Ink 316"/>
                <p14:cNvContentPartPr/>
                <p14:nvPr/>
              </p14:nvContentPartPr>
              <p14:xfrm>
                <a:off x="4560828" y="5302527"/>
                <a:ext cx="13680" cy="72720"/>
              </p14:xfrm>
            </p:contentPart>
          </mc:Choice>
          <mc:Fallback>
            <p:pic>
              <p:nvPicPr>
                <p:cNvPr id="317" name="Ink 316"/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542445" y="5287622"/>
                  <a:ext cx="50445" cy="998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318" name="Ink 317"/>
                <p14:cNvContentPartPr/>
                <p14:nvPr/>
              </p14:nvContentPartPr>
              <p14:xfrm>
                <a:off x="4674228" y="5125767"/>
                <a:ext cx="335880" cy="275040"/>
              </p14:xfrm>
            </p:contentPart>
          </mc:Choice>
          <mc:Fallback>
            <p:pic>
              <p:nvPicPr>
                <p:cNvPr id="318" name="Ink 317"/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649026" y="5098036"/>
                  <a:ext cx="368469" cy="3323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319" name="Ink 318"/>
                <p14:cNvContentPartPr/>
                <p14:nvPr/>
              </p14:nvContentPartPr>
              <p14:xfrm>
                <a:off x="5348508" y="5154927"/>
                <a:ext cx="178200" cy="226800"/>
              </p14:xfrm>
            </p:contentPart>
          </mc:Choice>
          <mc:Fallback>
            <p:pic>
              <p:nvPicPr>
                <p:cNvPr id="319" name="Ink 318"/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327211" y="5130838"/>
                  <a:ext cx="216013" cy="2758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320" name="Ink 319"/>
                <p14:cNvContentPartPr/>
                <p14:nvPr/>
              </p14:nvContentPartPr>
              <p14:xfrm>
                <a:off x="5534988" y="5246727"/>
                <a:ext cx="96480" cy="101520"/>
              </p14:xfrm>
            </p:contentPart>
          </mc:Choice>
          <mc:Fallback>
            <p:pic>
              <p:nvPicPr>
                <p:cNvPr id="320" name="Ink 319"/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514127" y="5230864"/>
                  <a:ext cx="140809" cy="1400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333" name="Ink 332"/>
                <p14:cNvContentPartPr/>
                <p14:nvPr/>
              </p14:nvContentPartPr>
              <p14:xfrm>
                <a:off x="5732988" y="5003727"/>
                <a:ext cx="4276440" cy="496080"/>
              </p14:xfrm>
            </p:contentPart>
          </mc:Choice>
          <mc:Fallback>
            <p:pic>
              <p:nvPicPr>
                <p:cNvPr id="333" name="Ink 332"/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709090" y="4979672"/>
                  <a:ext cx="4321629" cy="54600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6" name="Group 395"/>
          <p:cNvGrpSpPr/>
          <p:nvPr/>
        </p:nvGrpSpPr>
        <p:grpSpPr>
          <a:xfrm>
            <a:off x="567348" y="5741367"/>
            <a:ext cx="6426720" cy="509400"/>
            <a:chOff x="567348" y="5741367"/>
            <a:chExt cx="6426720" cy="50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353" name="Ink 352"/>
                <p14:cNvContentPartPr/>
                <p14:nvPr/>
              </p14:nvContentPartPr>
              <p14:xfrm>
                <a:off x="567348" y="5949807"/>
                <a:ext cx="966600" cy="300960"/>
              </p14:xfrm>
            </p:contentPart>
          </mc:Choice>
          <mc:Fallback>
            <p:pic>
              <p:nvPicPr>
                <p:cNvPr id="353" name="Ink 352"/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50068" y="5936847"/>
                  <a:ext cx="99324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356" name="Ink 355"/>
                <p14:cNvContentPartPr/>
                <p14:nvPr/>
              </p14:nvContentPartPr>
              <p14:xfrm>
                <a:off x="1386348" y="6081207"/>
                <a:ext cx="122040" cy="19440"/>
              </p14:xfrm>
            </p:contentPart>
          </mc:Choice>
          <mc:Fallback>
            <p:pic>
              <p:nvPicPr>
                <p:cNvPr id="356" name="Ink 355"/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371588" y="6072567"/>
                  <a:ext cx="1432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357" name="Ink 356"/>
                <p14:cNvContentPartPr/>
                <p14:nvPr/>
              </p14:nvContentPartPr>
              <p14:xfrm>
                <a:off x="1581828" y="6056367"/>
                <a:ext cx="68760" cy="149400"/>
              </p14:xfrm>
            </p:contentPart>
          </mc:Choice>
          <mc:Fallback>
            <p:pic>
              <p:nvPicPr>
                <p:cNvPr id="357" name="Ink 356"/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565628" y="6044487"/>
                  <a:ext cx="1026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358" name="Ink 357"/>
                <p14:cNvContentPartPr/>
                <p14:nvPr/>
              </p14:nvContentPartPr>
              <p14:xfrm>
                <a:off x="1886748" y="6080127"/>
                <a:ext cx="116640" cy="141840"/>
              </p14:xfrm>
            </p:contentPart>
          </mc:Choice>
          <mc:Fallback>
            <p:pic>
              <p:nvPicPr>
                <p:cNvPr id="358" name="Ink 357"/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869468" y="6063567"/>
                  <a:ext cx="1468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359" name="Ink 358"/>
                <p14:cNvContentPartPr/>
                <p14:nvPr/>
              </p14:nvContentPartPr>
              <p14:xfrm>
                <a:off x="1984308" y="5942967"/>
                <a:ext cx="33120" cy="271800"/>
              </p14:xfrm>
            </p:contentPart>
          </mc:Choice>
          <mc:Fallback>
            <p:pic>
              <p:nvPicPr>
                <p:cNvPr id="359" name="Ink 358"/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970268" y="5927487"/>
                  <a:ext cx="547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360" name="Ink 359"/>
                <p14:cNvContentPartPr/>
                <p14:nvPr/>
              </p14:nvContentPartPr>
              <p14:xfrm>
                <a:off x="2090508" y="6037287"/>
                <a:ext cx="68760" cy="20520"/>
              </p14:xfrm>
            </p:contentPart>
          </mc:Choice>
          <mc:Fallback>
            <p:pic>
              <p:nvPicPr>
                <p:cNvPr id="360" name="Ink 359"/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079348" y="6021807"/>
                  <a:ext cx="874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361" name="Ink 360"/>
                <p14:cNvContentPartPr/>
                <p14:nvPr/>
              </p14:nvContentPartPr>
              <p14:xfrm>
                <a:off x="2133708" y="6137367"/>
                <a:ext cx="20160" cy="74520"/>
              </p14:xfrm>
            </p:contentPart>
          </mc:Choice>
          <mc:Fallback>
            <p:pic>
              <p:nvPicPr>
                <p:cNvPr id="361" name="Ink 360"/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121468" y="6128007"/>
                  <a:ext cx="374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362" name="Ink 361"/>
                <p14:cNvContentPartPr/>
                <p14:nvPr/>
              </p14:nvContentPartPr>
              <p14:xfrm>
                <a:off x="2247828" y="5894007"/>
                <a:ext cx="103680" cy="322200"/>
              </p14:xfrm>
            </p:contentPart>
          </mc:Choice>
          <mc:Fallback>
            <p:pic>
              <p:nvPicPr>
                <p:cNvPr id="362" name="Ink 361"/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234148" y="5879607"/>
                  <a:ext cx="12744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363" name="Ink 362"/>
                <p14:cNvContentPartPr/>
                <p14:nvPr/>
              </p14:nvContentPartPr>
              <p14:xfrm>
                <a:off x="2193468" y="6058887"/>
                <a:ext cx="113040" cy="30960"/>
              </p14:xfrm>
            </p:contentPart>
          </mc:Choice>
          <mc:Fallback>
            <p:pic>
              <p:nvPicPr>
                <p:cNvPr id="363" name="Ink 362"/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179428" y="6048447"/>
                  <a:ext cx="1335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364" name="Ink 363"/>
                <p14:cNvContentPartPr/>
                <p14:nvPr/>
              </p14:nvContentPartPr>
              <p14:xfrm>
                <a:off x="2379588" y="5921367"/>
                <a:ext cx="91800" cy="304200"/>
              </p14:xfrm>
            </p:contentPart>
          </mc:Choice>
          <mc:Fallback>
            <p:pic>
              <p:nvPicPr>
                <p:cNvPr id="364" name="Ink 363"/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368788" y="5905167"/>
                  <a:ext cx="113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365" name="Ink 364"/>
                <p14:cNvContentPartPr/>
                <p14:nvPr/>
              </p14:nvContentPartPr>
              <p14:xfrm>
                <a:off x="2286708" y="6035127"/>
                <a:ext cx="99360" cy="32040"/>
              </p14:xfrm>
            </p:contentPart>
          </mc:Choice>
          <mc:Fallback>
            <p:pic>
              <p:nvPicPr>
                <p:cNvPr id="365" name="Ink 364"/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276628" y="6024687"/>
                  <a:ext cx="1159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366" name="Ink 365"/>
                <p14:cNvContentPartPr/>
                <p14:nvPr/>
              </p14:nvContentPartPr>
              <p14:xfrm>
                <a:off x="2471028" y="6050607"/>
                <a:ext cx="104760" cy="154800"/>
              </p14:xfrm>
            </p:contentPart>
          </mc:Choice>
          <mc:Fallback>
            <p:pic>
              <p:nvPicPr>
                <p:cNvPr id="366" name="Ink 365"/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460588" y="6034767"/>
                  <a:ext cx="1252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367" name="Ink 366"/>
                <p14:cNvContentPartPr/>
                <p14:nvPr/>
              </p14:nvContentPartPr>
              <p14:xfrm>
                <a:off x="2637708" y="6046287"/>
                <a:ext cx="92880" cy="140760"/>
              </p14:xfrm>
            </p:contentPart>
          </mc:Choice>
          <mc:Fallback>
            <p:pic>
              <p:nvPicPr>
                <p:cNvPr id="367" name="Ink 366"/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622948" y="6036567"/>
                  <a:ext cx="1126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368" name="Ink 367"/>
                <p14:cNvContentPartPr/>
                <p14:nvPr/>
              </p14:nvContentPartPr>
              <p14:xfrm>
                <a:off x="2771628" y="6041247"/>
                <a:ext cx="84600" cy="145440"/>
              </p14:xfrm>
            </p:contentPart>
          </mc:Choice>
          <mc:Fallback>
            <p:pic>
              <p:nvPicPr>
                <p:cNvPr id="368" name="Ink 367"/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755788" y="6024327"/>
                  <a:ext cx="1170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369" name="Ink 368"/>
                <p14:cNvContentPartPr/>
                <p14:nvPr/>
              </p14:nvContentPartPr>
              <p14:xfrm>
                <a:off x="2883588" y="6052047"/>
                <a:ext cx="129600" cy="144000"/>
              </p14:xfrm>
            </p:contentPart>
          </mc:Choice>
          <mc:Fallback>
            <p:pic>
              <p:nvPicPr>
                <p:cNvPr id="369" name="Ink 368"/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864868" y="6035127"/>
                  <a:ext cx="1641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370" name="Ink 369"/>
                <p14:cNvContentPartPr/>
                <p14:nvPr/>
              </p14:nvContentPartPr>
              <p14:xfrm>
                <a:off x="3110388" y="5900487"/>
                <a:ext cx="18000" cy="261000"/>
              </p14:xfrm>
            </p:contentPart>
          </mc:Choice>
          <mc:Fallback>
            <p:pic>
              <p:nvPicPr>
                <p:cNvPr id="370" name="Ink 369"/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096348" y="5887527"/>
                  <a:ext cx="482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371" name="Ink 370"/>
                <p14:cNvContentPartPr/>
                <p14:nvPr/>
              </p14:nvContentPartPr>
              <p14:xfrm>
                <a:off x="3066468" y="5956287"/>
                <a:ext cx="201600" cy="59040"/>
              </p14:xfrm>
            </p:contentPart>
          </mc:Choice>
          <mc:Fallback>
            <p:pic>
              <p:nvPicPr>
                <p:cNvPr id="371" name="Ink 370"/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048828" y="5938647"/>
                  <a:ext cx="2275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372" name="Ink 371"/>
                <p14:cNvContentPartPr/>
                <p14:nvPr/>
              </p14:nvContentPartPr>
              <p14:xfrm>
                <a:off x="3230988" y="6033327"/>
                <a:ext cx="7200" cy="100440"/>
              </p14:xfrm>
            </p:contentPart>
          </mc:Choice>
          <mc:Fallback>
            <p:pic>
              <p:nvPicPr>
                <p:cNvPr id="372" name="Ink 371"/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215508" y="6021807"/>
                  <a:ext cx="378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373" name="Ink 372"/>
                <p14:cNvContentPartPr/>
                <p14:nvPr/>
              </p14:nvContentPartPr>
              <p14:xfrm>
                <a:off x="3356988" y="5865567"/>
                <a:ext cx="351360" cy="306000"/>
              </p14:xfrm>
            </p:contentPart>
          </mc:Choice>
          <mc:Fallback>
            <p:pic>
              <p:nvPicPr>
                <p:cNvPr id="373" name="Ink 372"/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336828" y="5845047"/>
                  <a:ext cx="37944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374" name="Ink 373"/>
                <p14:cNvContentPartPr/>
                <p14:nvPr/>
              </p14:nvContentPartPr>
              <p14:xfrm>
                <a:off x="3923268" y="5934687"/>
                <a:ext cx="148680" cy="182880"/>
              </p14:xfrm>
            </p:contentPart>
          </mc:Choice>
          <mc:Fallback>
            <p:pic>
              <p:nvPicPr>
                <p:cNvPr id="374" name="Ink 373"/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904188" y="5915607"/>
                  <a:ext cx="1836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375" name="Ink 374"/>
                <p14:cNvContentPartPr/>
                <p14:nvPr/>
              </p14:nvContentPartPr>
              <p14:xfrm>
                <a:off x="4097508" y="5949447"/>
                <a:ext cx="147240" cy="127800"/>
              </p14:xfrm>
            </p:contentPart>
          </mc:Choice>
          <mc:Fallback>
            <p:pic>
              <p:nvPicPr>
                <p:cNvPr id="375" name="Ink 374"/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080228" y="5935767"/>
                  <a:ext cx="1713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376" name="Ink 375"/>
                <p14:cNvContentPartPr/>
                <p14:nvPr/>
              </p14:nvContentPartPr>
              <p14:xfrm>
                <a:off x="4314948" y="5931087"/>
                <a:ext cx="117000" cy="121320"/>
              </p14:xfrm>
            </p:contentPart>
          </mc:Choice>
          <mc:Fallback>
            <p:pic>
              <p:nvPicPr>
                <p:cNvPr id="376" name="Ink 375"/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299828" y="5913447"/>
                  <a:ext cx="13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377" name="Ink 376"/>
                <p14:cNvContentPartPr/>
                <p14:nvPr/>
              </p14:nvContentPartPr>
              <p14:xfrm>
                <a:off x="4466148" y="5741367"/>
                <a:ext cx="148320" cy="349200"/>
              </p14:xfrm>
            </p:contentPart>
          </mc:Choice>
          <mc:Fallback>
            <p:pic>
              <p:nvPicPr>
                <p:cNvPr id="377" name="Ink 376"/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460748" y="5725167"/>
                  <a:ext cx="16380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378" name="Ink 377"/>
                <p14:cNvContentPartPr/>
                <p14:nvPr/>
              </p14:nvContentPartPr>
              <p14:xfrm>
                <a:off x="4391268" y="5926407"/>
                <a:ext cx="141120" cy="24840"/>
              </p14:xfrm>
            </p:contentPart>
          </mc:Choice>
          <mc:Fallback>
            <p:pic>
              <p:nvPicPr>
                <p:cNvPr id="378" name="Ink 377"/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379748" y="5913447"/>
                  <a:ext cx="1594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379" name="Ink 378"/>
                <p14:cNvContentPartPr/>
                <p14:nvPr/>
              </p14:nvContentPartPr>
              <p14:xfrm>
                <a:off x="4605828" y="5876367"/>
                <a:ext cx="156960" cy="161280"/>
              </p14:xfrm>
            </p:contentPart>
          </mc:Choice>
          <mc:Fallback>
            <p:pic>
              <p:nvPicPr>
                <p:cNvPr id="379" name="Ink 378"/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588188" y="5861247"/>
                  <a:ext cx="1810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380" name="Ink 379"/>
                <p14:cNvContentPartPr/>
                <p14:nvPr/>
              </p14:nvContentPartPr>
              <p14:xfrm>
                <a:off x="4843428" y="5867367"/>
                <a:ext cx="76680" cy="166320"/>
              </p14:xfrm>
            </p:contentPart>
          </mc:Choice>
          <mc:Fallback>
            <p:pic>
              <p:nvPicPr>
                <p:cNvPr id="380" name="Ink 379"/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825068" y="5851527"/>
                  <a:ext cx="1018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381" name="Ink 380"/>
                <p14:cNvContentPartPr/>
                <p14:nvPr/>
              </p14:nvContentPartPr>
              <p14:xfrm>
                <a:off x="5021628" y="5879247"/>
                <a:ext cx="107280" cy="148680"/>
              </p14:xfrm>
            </p:contentPart>
          </mc:Choice>
          <mc:Fallback>
            <p:pic>
              <p:nvPicPr>
                <p:cNvPr id="381" name="Ink 380"/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004708" y="5860527"/>
                  <a:ext cx="1400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382" name="Ink 381"/>
                <p14:cNvContentPartPr/>
                <p14:nvPr/>
              </p14:nvContentPartPr>
              <p14:xfrm>
                <a:off x="5370828" y="5883567"/>
                <a:ext cx="29520" cy="232560"/>
              </p14:xfrm>
            </p:contentPart>
          </mc:Choice>
          <mc:Fallback>
            <p:pic>
              <p:nvPicPr>
                <p:cNvPr id="382" name="Ink 381"/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357868" y="5869887"/>
                  <a:ext cx="529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383" name="Ink 382"/>
                <p14:cNvContentPartPr/>
                <p14:nvPr/>
              </p14:nvContentPartPr>
              <p14:xfrm>
                <a:off x="5371188" y="5879967"/>
                <a:ext cx="93960" cy="112680"/>
              </p14:xfrm>
            </p:contentPart>
          </mc:Choice>
          <mc:Fallback>
            <p:pic>
              <p:nvPicPr>
                <p:cNvPr id="383" name="Ink 382"/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356068" y="5863407"/>
                  <a:ext cx="1270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384" name="Ink 383"/>
                <p14:cNvContentPartPr/>
                <p14:nvPr/>
              </p14:nvContentPartPr>
              <p14:xfrm>
                <a:off x="5541468" y="5874567"/>
                <a:ext cx="148680" cy="118080"/>
              </p14:xfrm>
            </p:contentPart>
          </mc:Choice>
          <mc:Fallback>
            <p:pic>
              <p:nvPicPr>
                <p:cNvPr id="384" name="Ink 383"/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522388" y="5856207"/>
                  <a:ext cx="1731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385" name="Ink 384"/>
                <p14:cNvContentPartPr/>
                <p14:nvPr/>
              </p14:nvContentPartPr>
              <p14:xfrm>
                <a:off x="5753148" y="5751447"/>
                <a:ext cx="5760" cy="241920"/>
              </p14:xfrm>
            </p:contentPart>
          </mc:Choice>
          <mc:Fallback>
            <p:pic>
              <p:nvPicPr>
                <p:cNvPr id="385" name="Ink 384"/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738748" y="5736327"/>
                  <a:ext cx="388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386" name="Ink 385"/>
                <p14:cNvContentPartPr/>
                <p14:nvPr/>
              </p14:nvContentPartPr>
              <p14:xfrm>
                <a:off x="5697348" y="5835687"/>
                <a:ext cx="100440" cy="10080"/>
              </p14:xfrm>
            </p:contentPart>
          </mc:Choice>
          <mc:Fallback>
            <p:pic>
              <p:nvPicPr>
                <p:cNvPr id="386" name="Ink 385"/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682228" y="5816967"/>
                  <a:ext cx="1234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387" name="Ink 386"/>
                <p14:cNvContentPartPr/>
                <p14:nvPr/>
              </p14:nvContentPartPr>
              <p14:xfrm>
                <a:off x="5854308" y="5854767"/>
                <a:ext cx="96120" cy="127800"/>
              </p14:xfrm>
            </p:contentPart>
          </mc:Choice>
          <mc:Fallback>
            <p:pic>
              <p:nvPicPr>
                <p:cNvPr id="387" name="Ink 386"/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834148" y="5837847"/>
                  <a:ext cx="123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388" name="Ink 387"/>
                <p14:cNvContentPartPr/>
                <p14:nvPr/>
              </p14:nvContentPartPr>
              <p14:xfrm>
                <a:off x="6002628" y="5760807"/>
                <a:ext cx="127800" cy="246240"/>
              </p14:xfrm>
            </p:contentPart>
          </mc:Choice>
          <mc:Fallback>
            <p:pic>
              <p:nvPicPr>
                <p:cNvPr id="388" name="Ink 387"/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988948" y="5743887"/>
                  <a:ext cx="1584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389" name="Ink 388"/>
                <p14:cNvContentPartPr/>
                <p14:nvPr/>
              </p14:nvContentPartPr>
              <p14:xfrm>
                <a:off x="6464148" y="5870967"/>
                <a:ext cx="120960" cy="126360"/>
              </p14:xfrm>
            </p:contentPart>
          </mc:Choice>
          <mc:Fallback>
            <p:pic>
              <p:nvPicPr>
                <p:cNvPr id="389" name="Ink 388"/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443988" y="5850807"/>
                  <a:ext cx="1537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390" name="Ink 389"/>
                <p14:cNvContentPartPr/>
                <p14:nvPr/>
              </p14:nvContentPartPr>
              <p14:xfrm>
                <a:off x="6580068" y="5755767"/>
                <a:ext cx="8640" cy="248760"/>
              </p14:xfrm>
            </p:contentPart>
          </mc:Choice>
          <mc:Fallback>
            <p:pic>
              <p:nvPicPr>
                <p:cNvPr id="390" name="Ink 389"/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562068" y="5740647"/>
                  <a:ext cx="403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391" name="Ink 390"/>
                <p14:cNvContentPartPr/>
                <p14:nvPr/>
              </p14:nvContentPartPr>
              <p14:xfrm>
                <a:off x="6682308" y="5762247"/>
                <a:ext cx="141840" cy="242280"/>
              </p14:xfrm>
            </p:contentPart>
          </mc:Choice>
          <mc:Fallback>
            <p:pic>
              <p:nvPicPr>
                <p:cNvPr id="391" name="Ink 390"/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666428" y="5746047"/>
                  <a:ext cx="174322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392" name="Ink 391"/>
                <p14:cNvContentPartPr/>
                <p14:nvPr/>
              </p14:nvContentPartPr>
              <p14:xfrm>
                <a:off x="6702828" y="5876007"/>
                <a:ext cx="92520" cy="5040"/>
              </p14:xfrm>
            </p:contentPart>
          </mc:Choice>
          <mc:Fallback>
            <p:pic>
              <p:nvPicPr>
                <p:cNvPr id="392" name="Ink 391"/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688068" y="5860887"/>
                  <a:ext cx="114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393" name="Ink 392"/>
                <p14:cNvContentPartPr/>
                <p14:nvPr/>
              </p14:nvContentPartPr>
              <p14:xfrm>
                <a:off x="6892908" y="5811207"/>
                <a:ext cx="98640" cy="3600"/>
              </p14:xfrm>
            </p:contentPart>
          </mc:Choice>
          <mc:Fallback>
            <p:pic>
              <p:nvPicPr>
                <p:cNvPr id="393" name="Ink 392"/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879228" y="5792127"/>
                  <a:ext cx="1242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394" name="Ink 393"/>
                <p14:cNvContentPartPr/>
                <p14:nvPr/>
              </p14:nvContentPartPr>
              <p14:xfrm>
                <a:off x="6871308" y="5935047"/>
                <a:ext cx="42480" cy="142200"/>
              </p14:xfrm>
            </p:contentPart>
          </mc:Choice>
          <mc:Fallback>
            <p:pic>
              <p:nvPicPr>
                <p:cNvPr id="394" name="Ink 393"/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865188" y="5922807"/>
                  <a:ext cx="53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395" name="Ink 394"/>
                <p14:cNvContentPartPr/>
                <p14:nvPr/>
              </p14:nvContentPartPr>
              <p14:xfrm>
                <a:off x="6892188" y="5903007"/>
                <a:ext cx="101880" cy="77400"/>
              </p14:xfrm>
            </p:contentPart>
          </mc:Choice>
          <mc:Fallback>
            <p:pic>
              <p:nvPicPr>
                <p:cNvPr id="395" name="Ink 394"/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879948" y="5888607"/>
                  <a:ext cx="129960" cy="110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87452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16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Hijung Shin</dc:creator>
  <cp:lastModifiedBy>Hijung Shin</cp:lastModifiedBy>
  <cp:revision>4</cp:revision>
  <dcterms:created xsi:type="dcterms:W3CDTF">2016-09-29T19:26:07Z</dcterms:created>
  <dcterms:modified xsi:type="dcterms:W3CDTF">2016-09-29T20:42:43Z</dcterms:modified>
</cp:coreProperties>
</file>