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22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F65F-1AE1-E042-8D39-DC80CA916BCD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E420-2208-0246-87EE-A698C752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F65F-1AE1-E042-8D39-DC80CA916BCD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E420-2208-0246-87EE-A698C752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4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F65F-1AE1-E042-8D39-DC80CA916BCD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E420-2208-0246-87EE-A698C752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5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F65F-1AE1-E042-8D39-DC80CA916BCD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E420-2208-0246-87EE-A698C752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5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F65F-1AE1-E042-8D39-DC80CA916BCD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E420-2208-0246-87EE-A698C752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F65F-1AE1-E042-8D39-DC80CA916BCD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E420-2208-0246-87EE-A698C752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5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F65F-1AE1-E042-8D39-DC80CA916BCD}" type="datetimeFigureOut">
              <a:rPr lang="en-US" smtClean="0"/>
              <a:t>9/9/16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E420-2208-0246-87EE-A698C752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0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F65F-1AE1-E042-8D39-DC80CA916BCD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E420-2208-0246-87EE-A698C752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2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F65F-1AE1-E042-8D39-DC80CA916BCD}" type="datetimeFigureOut">
              <a:rPr lang="en-US" smtClean="0"/>
              <a:t>9/9/16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E420-2208-0246-87EE-A698C752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4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F65F-1AE1-E042-8D39-DC80CA916BCD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E420-2208-0246-87EE-A698C752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6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F65F-1AE1-E042-8D39-DC80CA916BCD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E420-2208-0246-87EE-A698C752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9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9F65F-1AE1-E042-8D39-DC80CA916BCD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6E420-2208-0246-87EE-A698C752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1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911" y="626734"/>
            <a:ext cx="338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2D Homogeneous Coordinates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96807" y="1222258"/>
            <a:ext cx="3083483" cy="3442362"/>
            <a:chOff x="396807" y="1222258"/>
            <a:chExt cx="3083483" cy="3442362"/>
          </a:xfrm>
        </p:grpSpPr>
        <p:sp>
          <p:nvSpPr>
            <p:cNvPr id="5" name="Rectangle 4"/>
            <p:cNvSpPr/>
            <p:nvPr/>
          </p:nvSpPr>
          <p:spPr>
            <a:xfrm>
              <a:off x="824716" y="1591590"/>
              <a:ext cx="2655574" cy="24613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824716" y="3463547"/>
              <a:ext cx="0" cy="58941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824716" y="4052966"/>
              <a:ext cx="626782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657676" y="2894538"/>
              <a:ext cx="98952" cy="98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1" idx="2"/>
            </p:cNvCxnSpPr>
            <p:nvPr/>
          </p:nvCxnSpPr>
          <p:spPr>
            <a:xfrm flipH="1">
              <a:off x="824716" y="2944014"/>
              <a:ext cx="832960" cy="0"/>
            </a:xfrm>
            <a:prstGeom prst="line">
              <a:avLst/>
            </a:prstGeom>
            <a:ln w="6350" cmpd="sng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4"/>
            </p:cNvCxnSpPr>
            <p:nvPr/>
          </p:nvCxnSpPr>
          <p:spPr>
            <a:xfrm>
              <a:off x="1707152" y="2993490"/>
              <a:ext cx="0" cy="1059477"/>
            </a:xfrm>
            <a:prstGeom prst="line">
              <a:avLst/>
            </a:prstGeom>
            <a:ln w="6350" cmpd="sng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60809" y="2759348"/>
              <a:ext cx="28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62577" y="3969458"/>
              <a:ext cx="28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396807" y="3137716"/>
              <a:ext cx="328003" cy="651661"/>
              <a:chOff x="352885" y="3354423"/>
              <a:chExt cx="328003" cy="651661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373247" y="3354423"/>
                <a:ext cx="3016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</a:p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5" name="Left Bracket 24"/>
              <p:cNvSpPr/>
              <p:nvPr/>
            </p:nvSpPr>
            <p:spPr>
              <a:xfrm>
                <a:off x="352885" y="3466084"/>
                <a:ext cx="65977" cy="540000"/>
              </a:xfrm>
              <a:prstGeom prst="leftBracket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Left Bracket 25"/>
              <p:cNvSpPr/>
              <p:nvPr/>
            </p:nvSpPr>
            <p:spPr>
              <a:xfrm flipH="1">
                <a:off x="635169" y="3466084"/>
                <a:ext cx="45719" cy="540000"/>
              </a:xfrm>
              <a:prstGeom prst="leftBracket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123495" y="4012959"/>
              <a:ext cx="328003" cy="651661"/>
              <a:chOff x="352885" y="3354423"/>
              <a:chExt cx="328003" cy="651661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373247" y="3354423"/>
                <a:ext cx="3016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</a:p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30" name="Left Bracket 29"/>
              <p:cNvSpPr/>
              <p:nvPr/>
            </p:nvSpPr>
            <p:spPr>
              <a:xfrm>
                <a:off x="352885" y="3466084"/>
                <a:ext cx="65977" cy="540000"/>
              </a:xfrm>
              <a:prstGeom prst="leftBracket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Left Bracket 30"/>
              <p:cNvSpPr/>
              <p:nvPr/>
            </p:nvSpPr>
            <p:spPr>
              <a:xfrm flipH="1">
                <a:off x="635169" y="3466084"/>
                <a:ext cx="45719" cy="540000"/>
              </a:xfrm>
              <a:prstGeom prst="leftBracket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756628" y="2709872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81923" y="1222258"/>
              <a:ext cx="761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Image</a:t>
              </a:r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96807" y="4766481"/>
            <a:ext cx="3297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 any </a:t>
            </a:r>
            <a:r>
              <a:rPr lang="en-US" sz="1600" dirty="0" err="1" smtClean="0"/>
              <a:t>λ</a:t>
            </a:r>
            <a:r>
              <a:rPr lang="en-US" sz="1600" dirty="0" smtClean="0"/>
              <a:t>≠ 0, the numbers </a:t>
            </a:r>
            <a:r>
              <a:rPr lang="en-US" sz="1600" dirty="0" err="1" smtClean="0"/>
              <a:t>λx</a:t>
            </a:r>
            <a:r>
              <a:rPr lang="en-US" sz="1600" dirty="0" smtClean="0"/>
              <a:t>, </a:t>
            </a:r>
            <a:r>
              <a:rPr lang="en-US" sz="1600" dirty="0" err="1" smtClean="0"/>
              <a:t>λy</a:t>
            </a:r>
            <a:r>
              <a:rPr lang="en-US" sz="1600" dirty="0" smtClean="0"/>
              <a:t>, </a:t>
            </a:r>
            <a:r>
              <a:rPr lang="en-US" sz="1600" dirty="0" err="1" smtClean="0"/>
              <a:t>λ</a:t>
            </a:r>
            <a:r>
              <a:rPr lang="en-US" sz="1600" dirty="0" smtClean="0"/>
              <a:t> are called </a:t>
            </a:r>
            <a:r>
              <a:rPr lang="en-US" sz="1600" dirty="0" smtClean="0">
                <a:solidFill>
                  <a:srgbClr val="FF0000"/>
                </a:solidFill>
              </a:rPr>
              <a:t>homogeneous coordinates</a:t>
            </a:r>
            <a:r>
              <a:rPr lang="en-US" sz="1600" dirty="0" smtClean="0"/>
              <a:t> of point p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4379224" y="1222258"/>
            <a:ext cx="2861752" cy="119251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78188" y="1279913"/>
            <a:ext cx="2309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 represented by any 3D vector</a:t>
            </a:r>
            <a:endParaRPr lang="en-US" sz="12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238167" y="1644605"/>
            <a:ext cx="338554" cy="646331"/>
            <a:chOff x="6525357" y="1268424"/>
            <a:chExt cx="338554" cy="646331"/>
          </a:xfrm>
        </p:grpSpPr>
        <p:sp>
          <p:nvSpPr>
            <p:cNvPr id="39" name="Left Bracket 38"/>
            <p:cNvSpPr/>
            <p:nvPr/>
          </p:nvSpPr>
          <p:spPr>
            <a:xfrm>
              <a:off x="6525357" y="1321590"/>
              <a:ext cx="65977" cy="54000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Left Bracket 39"/>
            <p:cNvSpPr/>
            <p:nvPr/>
          </p:nvSpPr>
          <p:spPr>
            <a:xfrm flipH="1">
              <a:off x="6816310" y="1321590"/>
              <a:ext cx="45719" cy="54000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25357" y="1268424"/>
              <a:ext cx="338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λx</a:t>
              </a:r>
              <a:endParaRPr lang="en-US" sz="1200" dirty="0" smtClean="0"/>
            </a:p>
            <a:p>
              <a:r>
                <a:rPr lang="en-US" sz="1200" dirty="0" err="1" smtClean="0"/>
                <a:t>λy</a:t>
              </a:r>
              <a:endParaRPr lang="en-US" sz="1200" dirty="0"/>
            </a:p>
            <a:p>
              <a:r>
                <a:rPr lang="en-US" sz="1200" dirty="0" smtClean="0"/>
                <a:t> </a:t>
              </a:r>
              <a:r>
                <a:rPr lang="en-US" sz="1200" dirty="0" err="1" smtClean="0"/>
                <a:t>λ</a:t>
              </a:r>
              <a:endParaRPr lang="en-US" sz="1200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750344" y="1743937"/>
            <a:ext cx="575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λ</a:t>
            </a:r>
            <a:r>
              <a:rPr lang="en-US" dirty="0" smtClean="0"/>
              <a:t>≠ 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379224" y="2408714"/>
            <a:ext cx="314215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Homogeneous (a.k.a. projective) representation of p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4379224" y="3075001"/>
            <a:ext cx="2861752" cy="119251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548118" y="3193785"/>
            <a:ext cx="1076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image coordinates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756493" y="3193785"/>
            <a:ext cx="1356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homogeneous 2D coordinates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30883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58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Hijung Shin</dc:creator>
  <cp:lastModifiedBy>Hijung Shin</cp:lastModifiedBy>
  <cp:revision>5</cp:revision>
  <dcterms:created xsi:type="dcterms:W3CDTF">2016-09-09T14:11:35Z</dcterms:created>
  <dcterms:modified xsi:type="dcterms:W3CDTF">2016-09-09T15:00:01Z</dcterms:modified>
</cp:coreProperties>
</file>