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085"/>
    <a:srgbClr val="CA6C06"/>
    <a:srgbClr val="5D2D13"/>
    <a:srgbClr val="FADCE4"/>
    <a:srgbClr val="FEF2E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2" autoAdjust="0"/>
  </p:normalViewPr>
  <p:slideViewPr>
    <p:cSldViewPr snapToGrid="0" snapToObjects="1">
      <p:cViewPr>
        <p:scale>
          <a:sx n="150" d="100"/>
          <a:sy n="150" d="100"/>
        </p:scale>
        <p:origin x="-1136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A5-0CD8-634C-8AE2-4712F51067E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8535" y="702409"/>
            <a:ext cx="8715323" cy="3388372"/>
            <a:chOff x="118535" y="702409"/>
            <a:chExt cx="8715323" cy="3388372"/>
          </a:xfrm>
        </p:grpSpPr>
        <p:pic>
          <p:nvPicPr>
            <p:cNvPr id="4" name="Picture 3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3" t="26420" r="50115" b="17577"/>
            <a:stretch/>
          </p:blipFill>
          <p:spPr>
            <a:xfrm>
              <a:off x="1371598" y="702409"/>
              <a:ext cx="2876837" cy="3200616"/>
            </a:xfrm>
            <a:prstGeom prst="rect">
              <a:avLst/>
            </a:prstGeom>
          </p:spPr>
        </p:pic>
        <p:pic>
          <p:nvPicPr>
            <p:cNvPr id="5" name="Picture 4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11" t="26667" r="15278" b="17926"/>
            <a:stretch/>
          </p:blipFill>
          <p:spPr>
            <a:xfrm>
              <a:off x="4473525" y="702409"/>
              <a:ext cx="2844800" cy="316653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645337" y="2308534"/>
              <a:ext cx="1611565" cy="430887"/>
              <a:chOff x="661982" y="5695565"/>
              <a:chExt cx="1611565" cy="43088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61982" y="5719660"/>
                <a:ext cx="1611565" cy="392415"/>
              </a:xfrm>
              <a:prstGeom prst="roundRect">
                <a:avLst/>
              </a:prstGeom>
              <a:solidFill>
                <a:srgbClr val="FEF2E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61982" y="5695565"/>
                <a:ext cx="1611564" cy="430887"/>
              </a:xfrm>
              <a:prstGeom prst="rect">
                <a:avLst/>
              </a:prstGeom>
              <a:noFill/>
              <a:ln cap="rnd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/>
                    <a:cs typeface="Arial"/>
                  </a:rPr>
                  <a:t>Improvised: </a:t>
                </a:r>
                <a:br>
                  <a:rPr lang="en-US" sz="1100" dirty="0" smtClean="0">
                    <a:latin typeface="Arial"/>
                    <a:cs typeface="Arial"/>
                  </a:rPr>
                </a:br>
                <a:r>
                  <a:rPr lang="en-US" sz="1100" dirty="0" smtClean="0">
                    <a:latin typeface="Arial"/>
                    <a:cs typeface="Arial"/>
                  </a:rPr>
                  <a:t>In script / Not recorded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H="1" flipV="1">
              <a:off x="4634393" y="3317291"/>
              <a:ext cx="156033" cy="58573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creen Shot 2016-04-12 at 9.23.24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6" t="26741" r="55463" b="63185"/>
            <a:stretch/>
          </p:blipFill>
          <p:spPr>
            <a:xfrm>
              <a:off x="1374723" y="710876"/>
              <a:ext cx="2387601" cy="57573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8535" y="900528"/>
              <a:ext cx="131233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u</a:t>
              </a:r>
              <a:r>
                <a:rPr lang="en-US" sz="1200" dirty="0" smtClean="0">
                  <a:latin typeface="Arial"/>
                  <a:cs typeface="Arial"/>
                </a:rPr>
                <a:t> </a:t>
              </a:r>
              <a:r>
                <a:rPr lang="en-US" sz="1100" dirty="0" smtClean="0">
                  <a:latin typeface="Arial"/>
                  <a:cs typeface="Arial"/>
                </a:rPr>
                <a:t>User starts by writing an outline. Unrecorded text is displayed in grey.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2992" y="919841"/>
              <a:ext cx="143086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v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 smtClean="0">
                  <a:latin typeface="Arial"/>
                  <a:cs typeface="Arial"/>
                </a:rPr>
                <a:t>As the user records, audio is transcribed in real-time to display a verbatim transcript.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2992" y="2313563"/>
              <a:ext cx="143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w</a:t>
              </a:r>
              <a:r>
                <a:rPr lang="en-US" sz="1100" dirty="0" smtClean="0">
                  <a:latin typeface="Arial"/>
                  <a:cs typeface="Arial"/>
                </a:rPr>
                <a:t> Transcript is aligned with the master-script.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535" y="1990397"/>
              <a:ext cx="143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x</a:t>
              </a:r>
              <a:r>
                <a:rPr lang="en-US" sz="1100" dirty="0" smtClean="0">
                  <a:latin typeface="Arial"/>
                  <a:cs typeface="Arial"/>
                </a:rPr>
                <a:t> Color codes indicate improvised or missing text.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8992" y="3783004"/>
              <a:ext cx="3877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y</a:t>
              </a:r>
              <a:r>
                <a:rPr lang="en-US" sz="1100" dirty="0" smtClean="0">
                  <a:latin typeface="Arial"/>
                  <a:cs typeface="Arial"/>
                </a:rPr>
                <a:t> Accepting an audio segment inserts it in the final track.</a:t>
              </a:r>
              <a:endParaRPr lang="en-US" sz="1100" dirty="0">
                <a:latin typeface="Arial"/>
                <a:cs typeface="Arial"/>
              </a:endParaRPr>
            </a:p>
          </p:txBody>
        </p:sp>
        <p:pic>
          <p:nvPicPr>
            <p:cNvPr id="32" name="Picture 31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67" t="70422" r="17407" b="26467"/>
            <a:stretch/>
          </p:blipFill>
          <p:spPr>
            <a:xfrm>
              <a:off x="1642533" y="3228391"/>
              <a:ext cx="2370667" cy="1778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2617038" y="3359626"/>
              <a:ext cx="1611426" cy="392415"/>
            </a:xfrm>
            <a:prstGeom prst="roundRect">
              <a:avLst/>
            </a:prstGeom>
            <a:solidFill>
              <a:srgbClr val="FADCE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8294" y="3343650"/>
              <a:ext cx="16586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Missing: </a:t>
              </a:r>
              <a:br>
                <a:rPr lang="en-US" sz="1100" dirty="0" smtClean="0">
                  <a:latin typeface="Arial"/>
                  <a:cs typeface="Arial"/>
                </a:rPr>
              </a:br>
              <a:r>
                <a:rPr lang="en-US" sz="1100" dirty="0" smtClean="0">
                  <a:latin typeface="Arial"/>
                  <a:cs typeface="Arial"/>
                </a:rPr>
                <a:t>Not in script / Recorded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535" y="2947395"/>
              <a:ext cx="121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z</a:t>
              </a:r>
              <a:r>
                <a:rPr lang="en-US" sz="1100" dirty="0" smtClean="0">
                  <a:latin typeface="Arial"/>
                  <a:cs typeface="Arial"/>
                </a:rPr>
                <a:t> Recorded text is displayed in darker color.</a:t>
              </a:r>
              <a:endParaRPr lang="en-US" sz="1100" dirty="0">
                <a:latin typeface="Arial"/>
                <a:cs typeface="Arial"/>
              </a:endParaRPr>
            </a:p>
          </p:txBody>
        </p:sp>
        <p:cxnSp>
          <p:nvCxnSpPr>
            <p:cNvPr id="36" name="Straight Connector 35"/>
            <p:cNvCxnSpPr>
              <a:stCxn id="32" idx="1"/>
              <a:endCxn id="35" idx="3"/>
            </p:cNvCxnSpPr>
            <p:nvPr/>
          </p:nvCxnSpPr>
          <p:spPr>
            <a:xfrm flipH="1" flipV="1">
              <a:off x="1334609" y="3270561"/>
              <a:ext cx="307924" cy="4673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4980" y="2062205"/>
            <a:ext cx="4529820" cy="749882"/>
            <a:chOff x="854980" y="2062205"/>
            <a:chExt cx="4529820" cy="749882"/>
          </a:xfrm>
        </p:grpSpPr>
        <p:pic>
          <p:nvPicPr>
            <p:cNvPr id="6" name="Picture 5" descr="Screen Shot 2016-04-13 at 1.43.07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7" t="9193" r="56852" b="63522"/>
            <a:stretch/>
          </p:blipFill>
          <p:spPr>
            <a:xfrm>
              <a:off x="1888013" y="2125134"/>
              <a:ext cx="3496787" cy="198134"/>
            </a:xfrm>
            <a:prstGeom prst="rect">
              <a:avLst/>
            </a:prstGeom>
          </p:spPr>
        </p:pic>
        <p:pic>
          <p:nvPicPr>
            <p:cNvPr id="7" name="Picture 6" descr="Screen Shot 2016-04-13 at 1.43.07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6" t="4587" r="3713" b="39373"/>
            <a:stretch/>
          </p:blipFill>
          <p:spPr>
            <a:xfrm>
              <a:off x="1938815" y="2417800"/>
              <a:ext cx="3318985" cy="393992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54980" y="2062205"/>
              <a:ext cx="1024622" cy="26106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Master-script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54980" y="2433030"/>
              <a:ext cx="1024622" cy="3790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Audio Transcript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3391" y="3256492"/>
            <a:ext cx="4714862" cy="769611"/>
            <a:chOff x="863391" y="3256492"/>
            <a:chExt cx="4714862" cy="769611"/>
          </a:xfrm>
        </p:grpSpPr>
        <p:pic>
          <p:nvPicPr>
            <p:cNvPr id="4" name="Picture 3" descr="Screen Shot 2016-04-13 at 1.14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" r="575"/>
            <a:stretch/>
          </p:blipFill>
          <p:spPr>
            <a:xfrm>
              <a:off x="1912135" y="3256492"/>
              <a:ext cx="3666118" cy="769611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863391" y="3525230"/>
              <a:ext cx="1024622" cy="3790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Similar takes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85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11</cp:revision>
  <dcterms:created xsi:type="dcterms:W3CDTF">2016-04-13T01:06:26Z</dcterms:created>
  <dcterms:modified xsi:type="dcterms:W3CDTF">2016-04-15T14:56:35Z</dcterms:modified>
</cp:coreProperties>
</file>