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9" r:id="rId3"/>
    <p:sldId id="260" r:id="rId4"/>
    <p:sldId id="261" r:id="rId5"/>
    <p:sldId id="262" r:id="rId6"/>
    <p:sldId id="264" r:id="rId7"/>
    <p:sldId id="263" r:id="rId8"/>
  </p:sldIdLst>
  <p:sldSz cx="9144000" cy="6858000" type="screen4x3"/>
  <p:notesSz cx="6881813" cy="96615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CCFF33"/>
    <a:srgbClr val="FFFF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r">
              <a:defRPr sz="1200"/>
            </a:lvl1pPr>
          </a:lstStyle>
          <a:p>
            <a:fld id="{D2FFB05C-63A0-4996-A63A-3E37C4AC0874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76772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9176772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r">
              <a:defRPr sz="1200"/>
            </a:lvl1pPr>
          </a:lstStyle>
          <a:p>
            <a:fld id="{A9F40AAB-4900-4BB8-A321-BA6FBD3A5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47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r">
              <a:defRPr sz="1200"/>
            </a:lvl1pPr>
          </a:lstStyle>
          <a:p>
            <a:fld id="{F8135A73-2EC2-4A6B-9C62-30232811FC2F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25525" y="723900"/>
            <a:ext cx="4832350" cy="36242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531" tIns="47265" rIns="94531" bIns="4726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589225"/>
            <a:ext cx="5505450" cy="4347686"/>
          </a:xfrm>
          <a:prstGeom prst="rect">
            <a:avLst/>
          </a:prstGeom>
        </p:spPr>
        <p:txBody>
          <a:bodyPr vert="horz" lIns="94531" tIns="47265" rIns="94531" bIns="4726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76772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9176772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r">
              <a:defRPr sz="1200"/>
            </a:lvl1pPr>
          </a:lstStyle>
          <a:p>
            <a:fld id="{C83DC911-07F5-451D-9BD7-548AAE9A0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42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3CEC-5A4E-4568-A539-869EACA82095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7D76-320F-4FDA-B287-437D9FF9C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90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1A5F-B34A-4A1A-AE28-BC2081CAED0B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7D76-320F-4FDA-B287-437D9FF9C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15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83734-FB9E-4D7D-BCDD-A4026A7DBD47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7D76-320F-4FDA-B287-437D9FF9C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49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2B8BF-100E-4352-B83F-8002EE60426E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7D76-320F-4FDA-B287-437D9FF9C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78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7CE7-1E47-4D51-BEC1-BDEEFB2B1E3E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7D76-320F-4FDA-B287-437D9FF9C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46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F48B-D7F1-45A1-9101-DC0FE2B8EB7D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7D76-320F-4FDA-B287-437D9FF9C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42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0CBD-95C3-43FA-9F60-F19A32CF5151}" type="datetime1">
              <a:rPr lang="en-US" smtClean="0"/>
              <a:t>4/17/2018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7D76-320F-4FDA-B287-437D9FF9C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8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CAD5-C87C-454B-A9F3-C34D84C4E8E6}" type="datetime1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7D76-320F-4FDA-B287-437D9FF9C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25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D876C-3AF3-4A7A-AB7F-1F15AA0472B6}" type="datetime1">
              <a:rPr lang="en-US" smtClean="0"/>
              <a:t>4/17/2018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7D76-320F-4FDA-B287-437D9FF9C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3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71A8-8124-4FDA-9CD3-78ACD231ED33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7D76-320F-4FDA-B287-437D9FF9C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9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8EE0E-7436-4A45-9AAA-3CDFFBAFB0FF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7D76-320F-4FDA-B287-437D9FF9C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3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8B557-7A86-4BA4-954D-033A0BC6B84B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87D76-320F-4FDA-B287-437D9FF9C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55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5396" y="260648"/>
            <a:ext cx="9214792" cy="1656184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[JUDUL : TIDAK LEBIH DARI 15 KATA; 28 </a:t>
            </a:r>
            <a:r>
              <a:rPr lang="en-US" sz="2800" b="1" dirty="0" err="1" smtClean="0"/>
              <a:t>pt</a:t>
            </a:r>
            <a:r>
              <a:rPr lang="en-US" sz="2800" dirty="0" smtClean="0"/>
              <a:t>]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6680"/>
            <a:ext cx="6400800" cy="1752600"/>
          </a:xfrm>
        </p:spPr>
        <p:txBody>
          <a:bodyPr/>
          <a:lstStyle/>
          <a:p>
            <a:r>
              <a:rPr lang="id-ID" b="1" dirty="0" smtClean="0"/>
              <a:t>Oleh:</a:t>
            </a:r>
          </a:p>
          <a:p>
            <a:r>
              <a:rPr lang="en-US" sz="2800" b="1" dirty="0" err="1" smtClean="0"/>
              <a:t>Kelompok</a:t>
            </a:r>
            <a:r>
              <a:rPr lang="en-US" sz="2800" b="1" dirty="0" smtClean="0"/>
              <a:t> 1,2,3 </a:t>
            </a:r>
            <a:r>
              <a:rPr lang="en-US" sz="2800" b="1" dirty="0" err="1" smtClean="0"/>
              <a:t>dst</a:t>
            </a:r>
            <a:endParaRPr lang="en-US" sz="2800" b="1" dirty="0" smtClean="0"/>
          </a:p>
          <a:p>
            <a:r>
              <a:rPr lang="en-US" sz="2800" b="1" dirty="0" smtClean="0"/>
              <a:t>INSTITUT TEKNOLOGI SUMATERA</a:t>
            </a:r>
            <a:endParaRPr lang="en-US" sz="2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55576" y="2612504"/>
            <a:ext cx="7016824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 smtClean="0">
                <a:solidFill>
                  <a:srgbClr val="002060"/>
                </a:solidFill>
              </a:rPr>
              <a:t>Pengenalan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Lingkungan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dan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Potensi</a:t>
            </a:r>
            <a:r>
              <a:rPr lang="en-US" sz="1800" dirty="0" smtClean="0">
                <a:solidFill>
                  <a:srgbClr val="002060"/>
                </a:solidFill>
              </a:rPr>
              <a:t> Daerah</a:t>
            </a:r>
            <a:r>
              <a:rPr lang="id-ID" sz="1800" dirty="0" smtClean="0">
                <a:solidFill>
                  <a:srgbClr val="002060"/>
                </a:solidFill>
              </a:rPr>
              <a:t> (</a:t>
            </a:r>
            <a:r>
              <a:rPr lang="en-US" sz="1800" dirty="0" err="1" smtClean="0">
                <a:solidFill>
                  <a:srgbClr val="002060"/>
                </a:solidFill>
              </a:rPr>
              <a:t>Kode</a:t>
            </a:r>
            <a:r>
              <a:rPr lang="en-US" sz="1800" dirty="0" smtClean="0">
                <a:solidFill>
                  <a:srgbClr val="002060"/>
                </a:solidFill>
              </a:rPr>
              <a:t> Mata </a:t>
            </a:r>
            <a:r>
              <a:rPr lang="en-US" sz="1800" dirty="0" err="1">
                <a:solidFill>
                  <a:srgbClr val="002060"/>
                </a:solidFill>
              </a:rPr>
              <a:t>K</a:t>
            </a:r>
            <a:r>
              <a:rPr lang="en-US" sz="1800" dirty="0" err="1" smtClean="0">
                <a:solidFill>
                  <a:srgbClr val="002060"/>
                </a:solidFill>
              </a:rPr>
              <a:t>uliah</a:t>
            </a:r>
            <a:r>
              <a:rPr lang="id-ID" sz="1800" dirty="0" smtClean="0">
                <a:solidFill>
                  <a:srgbClr val="002060"/>
                </a:solidFill>
              </a:rPr>
              <a:t>)</a:t>
            </a:r>
            <a:endParaRPr lang="id-ID" sz="1800" dirty="0" smtClean="0">
              <a:solidFill>
                <a:srgbClr val="002060"/>
              </a:solidFill>
            </a:endParaRPr>
          </a:p>
          <a:p>
            <a:r>
              <a:rPr lang="id-ID" sz="1800" dirty="0" smtClean="0">
                <a:solidFill>
                  <a:srgbClr val="002060"/>
                </a:solidFill>
              </a:rPr>
              <a:t>Dosen:</a:t>
            </a:r>
          </a:p>
          <a:p>
            <a:r>
              <a:rPr lang="en-US" sz="1800" dirty="0" smtClean="0">
                <a:solidFill>
                  <a:srgbClr val="002060"/>
                </a:solidFill>
              </a:rPr>
              <a:t>………………………………………….</a:t>
            </a:r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7D76-320F-4FDA-B287-437D9FF9CA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4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912" y="1417639"/>
            <a:ext cx="7992888" cy="2515418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Pendahuluan</a:t>
            </a:r>
            <a:endParaRPr lang="id-ID" sz="2400" dirty="0" smtClean="0"/>
          </a:p>
          <a:p>
            <a:r>
              <a:rPr lang="en-US" sz="2400" dirty="0" err="1" smtClean="0"/>
              <a:t>Metode</a:t>
            </a:r>
            <a:endParaRPr lang="en-US" sz="2400" dirty="0" smtClean="0"/>
          </a:p>
          <a:p>
            <a:r>
              <a:rPr lang="en-US" sz="2400" dirty="0" err="1" smtClean="0"/>
              <a:t>Hasil</a:t>
            </a:r>
            <a:endParaRPr lang="en-US" sz="2400" dirty="0" smtClean="0"/>
          </a:p>
          <a:p>
            <a:r>
              <a:rPr lang="en-US" sz="2400" dirty="0" err="1" smtClean="0"/>
              <a:t>Pembahasan</a:t>
            </a:r>
            <a:endParaRPr lang="en-US" sz="2400" dirty="0" smtClean="0"/>
          </a:p>
          <a:p>
            <a:r>
              <a:rPr lang="en-US" sz="2400" dirty="0" err="1" smtClean="0"/>
              <a:t>Kesimpulan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7D76-320F-4FDA-B287-437D9FF9CAFC}" type="slidenum">
              <a:rPr lang="en-US" smtClean="0"/>
              <a:t>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SISTEMATIKA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3183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dirty="0" err="1" smtClean="0"/>
              <a:t>warna</a:t>
            </a:r>
            <a:r>
              <a:rPr lang="en-US" dirty="0" smtClean="0"/>
              <a:t> background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mencolok</a:t>
            </a:r>
            <a:endParaRPr lang="en-US" dirty="0"/>
          </a:p>
          <a:p>
            <a:r>
              <a:rPr lang="en-US" dirty="0" err="1" smtClean="0"/>
              <a:t>Hindari</a:t>
            </a:r>
            <a:r>
              <a:rPr lang="en-US" dirty="0" smtClean="0"/>
              <a:t> </a:t>
            </a:r>
            <a:r>
              <a:rPr lang="en-US" dirty="0" err="1" smtClean="0"/>
              <a:t>perpaduan</a:t>
            </a:r>
            <a:r>
              <a:rPr lang="en-US" dirty="0" smtClean="0"/>
              <a:t> background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warna</a:t>
            </a:r>
            <a:r>
              <a:rPr lang="en-US" dirty="0" smtClean="0"/>
              <a:t> </a:t>
            </a:r>
            <a:r>
              <a:rPr lang="en-US" dirty="0" err="1" smtClean="0"/>
              <a:t>tulisan</a:t>
            </a:r>
            <a:r>
              <a:rPr lang="en-US" dirty="0" smtClean="0"/>
              <a:t> yang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nyaman</a:t>
            </a:r>
            <a:r>
              <a:rPr lang="en-US" dirty="0" smtClean="0"/>
              <a:t> (</a:t>
            </a:r>
            <a:r>
              <a:rPr lang="en-US" dirty="0" err="1" smtClean="0"/>
              <a:t>misal</a:t>
            </a:r>
            <a:r>
              <a:rPr lang="en-US" dirty="0" smtClean="0"/>
              <a:t> : 			)</a:t>
            </a:r>
          </a:p>
          <a:p>
            <a:r>
              <a:rPr lang="en-US" dirty="0" err="1" smtClean="0"/>
              <a:t>Tuliskan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poin-poin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(</a:t>
            </a:r>
            <a:r>
              <a:rPr lang="en-US" b="1" dirty="0" smtClean="0"/>
              <a:t>power point</a:t>
            </a:r>
            <a:r>
              <a:rPr lang="en-US" dirty="0" smtClean="0"/>
              <a:t>),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/</a:t>
            </a:r>
            <a:r>
              <a:rPr lang="en-US" dirty="0" err="1" smtClean="0"/>
              <a:t>paragraf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Beri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slide</a:t>
            </a:r>
          </a:p>
          <a:p>
            <a:r>
              <a:rPr lang="en-US" dirty="0" err="1" smtClean="0"/>
              <a:t>Hindari</a:t>
            </a:r>
            <a:r>
              <a:rPr lang="en-US" dirty="0" smtClean="0"/>
              <a:t> </a:t>
            </a:r>
            <a:r>
              <a:rPr lang="en-US" dirty="0" err="1" smtClean="0"/>
              <a:t>animasi</a:t>
            </a:r>
            <a:r>
              <a:rPr lang="en-US" dirty="0" smtClean="0"/>
              <a:t> yang </a:t>
            </a:r>
            <a:r>
              <a:rPr lang="en-US" dirty="0" err="1" smtClean="0"/>
              <a:t>berlebihan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7D76-320F-4FDA-B287-437D9FF9CAFC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39952" y="3501008"/>
            <a:ext cx="1656184" cy="5040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Pendahuluan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993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</a:t>
            </a:r>
            <a:r>
              <a:rPr lang="en-US" dirty="0" err="1" smtClean="0"/>
              <a:t>presentasi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tampil</a:t>
            </a:r>
            <a:r>
              <a:rPr lang="en-US" dirty="0" smtClean="0"/>
              <a:t> di </a:t>
            </a:r>
            <a:r>
              <a:rPr lang="en-US" dirty="0" err="1" smtClean="0"/>
              <a:t>depan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1 orang presenter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mempresentasikan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1 orang </a:t>
            </a:r>
            <a:r>
              <a:rPr lang="en-US" dirty="0" err="1" smtClean="0"/>
              <a:t>notulen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1 orang timer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1 orang moderator (yang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memoderatori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selanjutnya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wajib</a:t>
            </a:r>
            <a:r>
              <a:rPr lang="en-US" dirty="0" smtClean="0"/>
              <a:t> </a:t>
            </a:r>
            <a:r>
              <a:rPr lang="en-US" dirty="0" err="1" smtClean="0"/>
              <a:t>terlibat</a:t>
            </a:r>
            <a:r>
              <a:rPr lang="en-US" dirty="0" smtClean="0"/>
              <a:t> </a:t>
            </a:r>
            <a:r>
              <a:rPr lang="en-US" dirty="0" err="1" smtClean="0"/>
              <a:t>aktif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diskusi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sesi</a:t>
            </a:r>
            <a:r>
              <a:rPr lang="en-US" dirty="0" smtClean="0"/>
              <a:t> </a:t>
            </a:r>
            <a:r>
              <a:rPr lang="en-US" dirty="0" err="1" smtClean="0"/>
              <a:t>tanya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7D76-320F-4FDA-B287-437D9FF9CA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91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pemaparan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selama</a:t>
            </a:r>
            <a:r>
              <a:rPr lang="en-US" dirty="0" smtClean="0"/>
              <a:t> 10 </a:t>
            </a:r>
            <a:r>
              <a:rPr lang="en-US" dirty="0" err="1" smtClean="0"/>
              <a:t>menit</a:t>
            </a:r>
            <a:r>
              <a:rPr lang="en-US" dirty="0" smtClean="0"/>
              <a:t>, </a:t>
            </a:r>
            <a:r>
              <a:rPr lang="en-US" dirty="0" err="1" smtClean="0"/>
              <a:t>tanya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 10 </a:t>
            </a:r>
            <a:r>
              <a:rPr lang="en-US" dirty="0" err="1" smtClean="0"/>
              <a:t>menit</a:t>
            </a:r>
            <a:r>
              <a:rPr lang="en-US" dirty="0" smtClean="0"/>
              <a:t>, </a:t>
            </a:r>
            <a:r>
              <a:rPr lang="en-US" dirty="0" err="1" smtClean="0"/>
              <a:t>komentar</a:t>
            </a:r>
            <a:r>
              <a:rPr lang="en-US" dirty="0" smtClean="0"/>
              <a:t> </a:t>
            </a:r>
            <a:r>
              <a:rPr lang="en-US" dirty="0" err="1" smtClean="0"/>
              <a:t>dosen</a:t>
            </a:r>
            <a:r>
              <a:rPr lang="en-US" dirty="0" smtClean="0"/>
              <a:t> 2 </a:t>
            </a:r>
            <a:r>
              <a:rPr lang="en-US" dirty="0" err="1" smtClean="0"/>
              <a:t>menit</a:t>
            </a:r>
            <a:r>
              <a:rPr lang="en-US" dirty="0"/>
              <a:t> </a:t>
            </a:r>
            <a:r>
              <a:rPr lang="en-US" dirty="0" smtClean="0"/>
              <a:t>(Total </a:t>
            </a:r>
            <a:r>
              <a:rPr lang="en-US" dirty="0" err="1" smtClean="0"/>
              <a:t>waktu</a:t>
            </a:r>
            <a:r>
              <a:rPr lang="en-US" dirty="0" smtClean="0"/>
              <a:t> yang 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tiap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22 </a:t>
            </a:r>
            <a:r>
              <a:rPr lang="en-US" dirty="0" err="1" smtClean="0"/>
              <a:t>menit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7D76-320F-4FDA-B287-437D9FF9CA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79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Aspek</a:t>
            </a:r>
            <a:r>
              <a:rPr lang="en-US" dirty="0" smtClean="0"/>
              <a:t> </a:t>
            </a:r>
            <a:r>
              <a:rPr lang="en-US" dirty="0" err="1" smtClean="0"/>
              <a:t>penilaian</a:t>
            </a:r>
            <a:r>
              <a:rPr lang="en-US" dirty="0" smtClean="0"/>
              <a:t> </a:t>
            </a:r>
            <a:r>
              <a:rPr lang="en-US" dirty="0" err="1" smtClean="0"/>
              <a:t>presentasi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ppt</a:t>
            </a:r>
            <a:endParaRPr lang="en-US" dirty="0" smtClean="0"/>
          </a:p>
          <a:p>
            <a:r>
              <a:rPr lang="en-US" dirty="0" err="1" smtClean="0"/>
              <a:t>Penguasaan</a:t>
            </a:r>
            <a:r>
              <a:rPr lang="en-US" dirty="0" smtClean="0"/>
              <a:t> </a:t>
            </a:r>
            <a:r>
              <a:rPr lang="en-US" dirty="0" err="1" smtClean="0"/>
              <a:t>materi</a:t>
            </a:r>
            <a:endParaRPr lang="en-US" dirty="0" smtClean="0"/>
          </a:p>
          <a:p>
            <a:r>
              <a:rPr lang="en-US" dirty="0" smtClean="0"/>
              <a:t>Cara </a:t>
            </a:r>
            <a:r>
              <a:rPr lang="en-US" dirty="0" err="1" smtClean="0"/>
              <a:t>berkomunikasi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Bahasa Indonesia yang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endParaRPr lang="en-US" dirty="0" smtClean="0"/>
          </a:p>
          <a:p>
            <a:r>
              <a:rPr lang="en-US" dirty="0" err="1" smtClean="0"/>
              <a:t>Ketepatan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endParaRPr lang="en-US" dirty="0" smtClean="0"/>
          </a:p>
          <a:p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menjawab</a:t>
            </a:r>
            <a:r>
              <a:rPr lang="en-US" dirty="0" smtClean="0"/>
              <a:t> </a:t>
            </a:r>
            <a:r>
              <a:rPr lang="en-US" dirty="0" err="1" smtClean="0"/>
              <a:t>pertanyaan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7D76-320F-4FDA-B287-437D9FF9CA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60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reehand521 BT" panose="03080802030307080304" pitchFamily="66" charset="0"/>
              </a:rPr>
              <a:t>PENDAHULUAN</a:t>
            </a:r>
            <a:endParaRPr lang="en-US" dirty="0">
              <a:latin typeface="Freehand521 BT" panose="030808020303070803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7D76-320F-4FDA-B287-437D9FF9CA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49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ambot">
      <a:majorFont>
        <a:latin typeface="Arial Rounded MT Bol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169</Words>
  <Application>Microsoft Office PowerPoint</Application>
  <PresentationFormat>On-screen Show (4:3)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Rounded MT Bold</vt:lpstr>
      <vt:lpstr>Calibri</vt:lpstr>
      <vt:lpstr>Freehand521 BT</vt:lpstr>
      <vt:lpstr>Wingdings</vt:lpstr>
      <vt:lpstr>Office Theme</vt:lpstr>
      <vt:lpstr>[JUDUL : TIDAK LEBIH DARI 15 KATA; 28 pt]</vt:lpstr>
      <vt:lpstr>SISTEMATIKA</vt:lpstr>
      <vt:lpstr>PowerPoint Presentation</vt:lpstr>
      <vt:lpstr>Rules presentasi</vt:lpstr>
      <vt:lpstr>PowerPoint Presentation</vt:lpstr>
      <vt:lpstr>Aspek penilaian presentasi</vt:lpstr>
      <vt:lpstr>PENDAHULUAN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EKSTRAKSI DNA TOTAL DARI DARAH KAMBING  DENGAN METODE FENOL-KLOROFORM</dc:title>
  <dc:creator>Esa Ayu Pratama</dc:creator>
  <cp:lastModifiedBy>user</cp:lastModifiedBy>
  <cp:revision>44</cp:revision>
  <cp:lastPrinted>2014-06-04T23:47:53Z</cp:lastPrinted>
  <dcterms:created xsi:type="dcterms:W3CDTF">2014-06-02T11:59:46Z</dcterms:created>
  <dcterms:modified xsi:type="dcterms:W3CDTF">2018-04-17T15:35:37Z</dcterms:modified>
</cp:coreProperties>
</file>