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BFA48-A52B-4E86-81B1-0AF2C7625770}" type="datetimeFigureOut">
              <a:rPr lang="id-ID" smtClean="0"/>
              <a:t>25/04/2018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6D30A-7477-47B7-A7ED-CD18E53D5C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516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3FC0-C3C9-410B-B2A0-B6E0D265B358}" type="datetime1">
              <a:rPr lang="id-ID" smtClean="0"/>
              <a:t>25/04/2018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7F8BE32-35C9-4FE3-B56C-AE400FFFE7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889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CA46-483B-45A6-8E07-482966A3A776}" type="datetime1">
              <a:rPr lang="id-ID" smtClean="0"/>
              <a:t>25/04/2018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E32-35C9-4FE3-B56C-AE400FFFE7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517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A968-0EB0-4924-9FE9-51F23C078FFF}" type="datetime1">
              <a:rPr lang="id-ID" smtClean="0"/>
              <a:t>25/04/2018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E32-35C9-4FE3-B56C-AE400FFFE7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352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5805-C93C-47E2-9687-12CFE67CE58D}" type="datetime1">
              <a:rPr lang="id-ID" smtClean="0"/>
              <a:t>25/04/2018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E32-35C9-4FE3-B56C-AE400FFFE7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766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460D-B80D-4574-9974-B5BDB1AE598C}" type="datetime1">
              <a:rPr lang="id-ID" smtClean="0"/>
              <a:t>25/04/2018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E32-35C9-4FE3-B56C-AE400FFFE7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097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D571-AA98-45C4-801D-E903A68ACF9A}" type="datetime1">
              <a:rPr lang="id-ID" smtClean="0"/>
              <a:t>25/04/2018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E32-35C9-4FE3-B56C-AE400FFFE7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245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029F-F7DC-4986-BCA1-2F9E2AF51107}" type="datetime1">
              <a:rPr lang="id-ID" smtClean="0"/>
              <a:t>25/04/2018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E32-35C9-4FE3-B56C-AE400FFFE7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65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3A06-B572-450E-B207-5649C55CB491}" type="datetime1">
              <a:rPr lang="id-ID" smtClean="0"/>
              <a:t>25/04/2018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E32-35C9-4FE3-B56C-AE400FFFE7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260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6914-6CA7-4E6B-ADB1-D23D32AE2B4A}" type="datetime1">
              <a:rPr lang="id-ID" smtClean="0"/>
              <a:t>25/04/2018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E32-35C9-4FE3-B56C-AE400FFFE7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265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1B38-37AF-4F41-83CD-26AF1EC938EE}" type="datetime1">
              <a:rPr lang="id-ID" smtClean="0"/>
              <a:t>25/04/2018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E32-35C9-4FE3-B56C-AE400FFFE7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4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E4DE2E-B0AB-4C70-88EE-6C17FA34E77B}" type="datetime1">
              <a:rPr lang="id-ID" smtClean="0"/>
              <a:t>25/04/2018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BE32-35C9-4FE3-B56C-AE400FFFE7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44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E84D1-430E-4671-A5EB-57493E2BAE2F}" type="datetime1">
              <a:rPr lang="id-ID" smtClean="0"/>
              <a:t>25/04/2018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7F8BE32-35C9-4FE3-B56C-AE400FFFE703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837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20FD-2F9F-44DB-A891-7FD9478CF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491" y="263236"/>
            <a:ext cx="9966960" cy="595745"/>
          </a:xfrm>
        </p:spPr>
        <p:txBody>
          <a:bodyPr>
            <a:normAutofit/>
          </a:bodyPr>
          <a:lstStyle/>
          <a:p>
            <a:pPr algn="ctr"/>
            <a:r>
              <a:rPr lang="en-ID" sz="2800" dirty="0">
                <a:solidFill>
                  <a:schemeClr val="tx1"/>
                </a:solidFill>
              </a:rPr>
              <a:t>PENGGUNAAN UANG ELEKTRONIK DI KAMPUS ITERA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D4C94-0434-4B2B-970A-19DAE61BB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041" y="2228099"/>
            <a:ext cx="8767860" cy="96560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ID" sz="2600" b="1" dirty="0" err="1">
                <a:latin typeface="Adobe Garamond Pro" panose="02020502060506020403" pitchFamily="18" charset="0"/>
              </a:rPr>
              <a:t>Pengenalan</a:t>
            </a:r>
            <a:r>
              <a:rPr lang="en-ID" sz="2600" b="1" dirty="0">
                <a:latin typeface="Adobe Garamond Pro" panose="02020502060506020403" pitchFamily="18" charset="0"/>
              </a:rPr>
              <a:t> </a:t>
            </a:r>
            <a:r>
              <a:rPr lang="en-ID" sz="2600" b="1" dirty="0" err="1">
                <a:latin typeface="Adobe Garamond Pro" panose="02020502060506020403" pitchFamily="18" charset="0"/>
              </a:rPr>
              <a:t>Lingkungan</a:t>
            </a:r>
            <a:r>
              <a:rPr lang="en-ID" sz="2600" b="1" dirty="0">
                <a:latin typeface="Adobe Garamond Pro" panose="02020502060506020403" pitchFamily="18" charset="0"/>
              </a:rPr>
              <a:t> </a:t>
            </a:r>
            <a:r>
              <a:rPr lang="en-ID" sz="2600" b="1" dirty="0" err="1">
                <a:latin typeface="Adobe Garamond Pro" panose="02020502060506020403" pitchFamily="18" charset="0"/>
              </a:rPr>
              <a:t>dan</a:t>
            </a:r>
            <a:r>
              <a:rPr lang="en-ID" sz="2600" b="1" dirty="0">
                <a:latin typeface="Adobe Garamond Pro" panose="02020502060506020403" pitchFamily="18" charset="0"/>
              </a:rPr>
              <a:t> </a:t>
            </a:r>
            <a:r>
              <a:rPr lang="en-ID" sz="2600" b="1" dirty="0" err="1">
                <a:latin typeface="Adobe Garamond Pro" panose="02020502060506020403" pitchFamily="18" charset="0"/>
              </a:rPr>
              <a:t>Potensi</a:t>
            </a:r>
            <a:r>
              <a:rPr lang="en-ID" sz="2600" b="1" dirty="0">
                <a:latin typeface="Adobe Garamond Pro" panose="02020502060506020403" pitchFamily="18" charset="0"/>
              </a:rPr>
              <a:t> Daerah (KU1203)</a:t>
            </a:r>
          </a:p>
          <a:p>
            <a:pPr algn="ctr"/>
            <a:r>
              <a:rPr lang="en-ID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DOSEN:</a:t>
            </a:r>
          </a:p>
          <a:p>
            <a:pPr algn="ctr"/>
            <a:endParaRPr lang="id-ID" sz="2000" b="1" dirty="0">
              <a:latin typeface="Adobe Garamond Pro" panose="02020502060506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2A5BA-D0F4-46C9-8731-33BFC0CC2529}"/>
              </a:ext>
            </a:extLst>
          </p:cNvPr>
          <p:cNvSpPr txBox="1"/>
          <p:nvPr/>
        </p:nvSpPr>
        <p:spPr>
          <a:xfrm>
            <a:off x="2364971" y="3870322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Oleh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ctr"/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algn="ctr"/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 TEKNOLOGI SUMATERA</a:t>
            </a:r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890E-05D3-49F2-93F9-99C6F98A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451" y="6146603"/>
            <a:ext cx="811019" cy="503578"/>
          </a:xfrm>
        </p:spPr>
        <p:txBody>
          <a:bodyPr/>
          <a:lstStyle/>
          <a:p>
            <a:fld id="{97F8BE32-35C9-4FE3-B56C-AE400FFFE703}" type="slidenum">
              <a:rPr lang="id-ID" smtClean="0">
                <a:solidFill>
                  <a:schemeClr val="tx1"/>
                </a:solidFill>
              </a:rPr>
              <a:t>1</a:t>
            </a:fld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5AF57-1D05-485F-A56D-7B8468E024B1}"/>
              </a:ext>
            </a:extLst>
          </p:cNvPr>
          <p:cNvSpPr txBox="1"/>
          <p:nvPr/>
        </p:nvSpPr>
        <p:spPr>
          <a:xfrm>
            <a:off x="3688080" y="3041126"/>
            <a:ext cx="497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dirty="0" err="1"/>
              <a:t>Yanti</a:t>
            </a:r>
            <a:r>
              <a:rPr lang="en-ID" sz="2400" dirty="0"/>
              <a:t> </a:t>
            </a:r>
            <a:r>
              <a:rPr lang="en-ID" sz="2400" dirty="0" err="1"/>
              <a:t>Ariyanti</a:t>
            </a:r>
            <a:r>
              <a:rPr lang="en-ID" sz="2400" dirty="0"/>
              <a:t>, </a:t>
            </a:r>
            <a:r>
              <a:rPr lang="en-ID" sz="2400" dirty="0" err="1"/>
              <a:t>S.Si</a:t>
            </a:r>
            <a:r>
              <a:rPr lang="en-ID" sz="2400" dirty="0"/>
              <a:t>., </a:t>
            </a:r>
            <a:r>
              <a:rPr lang="en-ID" sz="2400" dirty="0" err="1"/>
              <a:t>M.Si</a:t>
            </a:r>
            <a:r>
              <a:rPr lang="en-ID" sz="2400" dirty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90472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5">
            <a:extLst>
              <a:ext uri="{FF2B5EF4-FFF2-40B4-BE49-F238E27FC236}">
                <a16:creationId xmlns:a16="http://schemas.microsoft.com/office/drawing/2014/main" id="{192C4220-0366-4F03-A148-00A60716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16" y="1671374"/>
            <a:ext cx="11590567" cy="285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E50ACAE-DB84-48D2-94F1-F09FBCD31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3" y="4573036"/>
            <a:ext cx="120142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ID" altLang="id-ID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id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lasan </a:t>
            </a:r>
            <a:r>
              <a:rPr lang="en-ID" altLang="id-ID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kumimoji="0" lang="id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ahasiswa menggunakan </a:t>
            </a:r>
            <a:r>
              <a:rPr kumimoji="0" lang="en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kumimoji="0" lang="id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 </a:t>
            </a:r>
            <a:r>
              <a:rPr lang="en-ID" altLang="id-ID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id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lektronik menurut </a:t>
            </a:r>
            <a:r>
              <a:rPr kumimoji="0" lang="en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kumimoji="0" lang="id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asil </a:t>
            </a:r>
            <a:r>
              <a:rPr lang="en-ID" altLang="id-ID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id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uisioner </a:t>
            </a:r>
            <a:endParaRPr kumimoji="0" lang="id-ID" altLang="id-ID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9DF9AE-8796-4459-87AA-E4D48B2C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4004" y="6185296"/>
            <a:ext cx="811019" cy="503578"/>
          </a:xfrm>
        </p:spPr>
        <p:txBody>
          <a:bodyPr/>
          <a:lstStyle/>
          <a:p>
            <a:fld id="{97F8BE32-35C9-4FE3-B56C-AE400FFFE703}" type="slidenum">
              <a:rPr lang="id-ID" smtClean="0">
                <a:solidFill>
                  <a:schemeClr val="tx1"/>
                </a:solidFill>
              </a:rPr>
              <a:t>10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ADA2ABF-B28B-4442-98FF-7A6F041E1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4097" name="Picture 7">
            <a:extLst>
              <a:ext uri="{FF2B5EF4-FFF2-40B4-BE49-F238E27FC236}">
                <a16:creationId xmlns:a16="http://schemas.microsoft.com/office/drawing/2014/main" id="{7B2DAF2F-86B1-4A16-84B9-85FFDFFD9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4" y="1829554"/>
            <a:ext cx="11451772" cy="24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5B1582B-DAF2-4BC8-A34D-E2BB1054E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579" y="4338733"/>
            <a:ext cx="88788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ID" altLang="id-ID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id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ekurangan </a:t>
            </a:r>
            <a:r>
              <a:rPr lang="en-ID" altLang="id-ID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kumimoji="0" lang="id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 </a:t>
            </a:r>
            <a:r>
              <a:rPr lang="en-ID" altLang="id-ID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id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lektronik</a:t>
            </a:r>
            <a:r>
              <a:rPr kumimoji="0" lang="en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ID" altLang="id-ID" sz="2800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kumimoji="0" lang="en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Hasil </a:t>
            </a:r>
            <a:r>
              <a:rPr kumimoji="0" lang="en-ID" altLang="id-ID" sz="2800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Kuisioner</a:t>
            </a:r>
            <a:endParaRPr kumimoji="0" lang="id-ID" altLang="id-ID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5E522D-F8D3-410E-8786-76A279EF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5769" y="6174313"/>
            <a:ext cx="811019" cy="503578"/>
          </a:xfrm>
        </p:spPr>
        <p:txBody>
          <a:bodyPr/>
          <a:lstStyle/>
          <a:p>
            <a:fld id="{97F8BE32-35C9-4FE3-B56C-AE400FFFE703}" type="slidenum">
              <a:rPr lang="id-ID" smtClean="0">
                <a:solidFill>
                  <a:schemeClr val="tx1"/>
                </a:solidFill>
              </a:rPr>
              <a:t>11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5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2ABD8-3604-4E73-A31F-2DFCB4BB6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171" y="1103086"/>
            <a:ext cx="9552623" cy="43632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D" sz="2800" dirty="0"/>
              <a:t>Dari </a:t>
            </a:r>
            <a:r>
              <a:rPr lang="en-ID" sz="2800" dirty="0" err="1"/>
              <a:t>wawancara</a:t>
            </a:r>
            <a:r>
              <a:rPr lang="en-ID" sz="2800" dirty="0"/>
              <a:t> di </a:t>
            </a:r>
            <a:r>
              <a:rPr lang="en-ID" sz="2800" dirty="0" err="1"/>
              <a:t>kantin</a:t>
            </a:r>
            <a:r>
              <a:rPr lang="en-ID" sz="2800" dirty="0"/>
              <a:t> RK </a:t>
            </a:r>
            <a:r>
              <a:rPr lang="en-ID" sz="2800" dirty="0" err="1"/>
              <a:t>terdapat</a:t>
            </a:r>
            <a:r>
              <a:rPr lang="en-ID" sz="2800" dirty="0"/>
              <a:t> 20 </a:t>
            </a:r>
            <a:r>
              <a:rPr lang="en-ID" sz="2800" dirty="0" err="1"/>
              <a:t>dari</a:t>
            </a:r>
            <a:r>
              <a:rPr lang="en-ID" sz="2800" dirty="0"/>
              <a:t> 100 </a:t>
            </a:r>
            <a:r>
              <a:rPr lang="en-ID" sz="2800" dirty="0" err="1"/>
              <a:t>mahasiwa</a:t>
            </a:r>
            <a:r>
              <a:rPr lang="en-ID" sz="2800" dirty="0"/>
              <a:t> yang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uang</a:t>
            </a:r>
            <a:r>
              <a:rPr lang="en-ID" sz="2800" dirty="0"/>
              <a:t> </a:t>
            </a:r>
            <a:r>
              <a:rPr lang="en-ID" sz="2800" dirty="0" err="1"/>
              <a:t>elektronik</a:t>
            </a:r>
            <a:r>
              <a:rPr lang="en-ID" sz="2800" dirty="0"/>
              <a:t> per </a:t>
            </a:r>
            <a:r>
              <a:rPr lang="en-ID" sz="2800" dirty="0" err="1"/>
              <a:t>harinya</a:t>
            </a:r>
            <a:r>
              <a:rPr lang="en-ID" sz="2800" dirty="0"/>
              <a:t> . </a:t>
            </a:r>
          </a:p>
          <a:p>
            <a:pPr marL="0" indent="0">
              <a:buNone/>
            </a:pPr>
            <a:r>
              <a:rPr lang="en-ID" sz="2800" dirty="0"/>
              <a:t>Dari </a:t>
            </a:r>
            <a:r>
              <a:rPr lang="en-ID" sz="2800" dirty="0" err="1"/>
              <a:t>wawancara</a:t>
            </a:r>
            <a:r>
              <a:rPr lang="en-ID" sz="2800" dirty="0"/>
              <a:t> di </a:t>
            </a:r>
            <a:r>
              <a:rPr lang="en-ID" sz="2800" dirty="0" err="1"/>
              <a:t>kantin</a:t>
            </a:r>
            <a:r>
              <a:rPr lang="en-ID" sz="2800" dirty="0"/>
              <a:t> RK </a:t>
            </a:r>
            <a:r>
              <a:rPr lang="en-ID" sz="2800" dirty="0" err="1"/>
              <a:t>terdapat</a:t>
            </a:r>
            <a:r>
              <a:rPr lang="en-ID" sz="2800" dirty="0"/>
              <a:t> 120 </a:t>
            </a:r>
            <a:r>
              <a:rPr lang="en-ID" sz="2800" dirty="0" err="1"/>
              <a:t>dari</a:t>
            </a:r>
            <a:r>
              <a:rPr lang="en-ID" sz="2800" dirty="0"/>
              <a:t> 500 </a:t>
            </a:r>
            <a:r>
              <a:rPr lang="en-ID" sz="2800" dirty="0" err="1"/>
              <a:t>mahasiwa</a:t>
            </a:r>
            <a:r>
              <a:rPr lang="en-ID" sz="2800" dirty="0"/>
              <a:t> yang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uang</a:t>
            </a:r>
            <a:r>
              <a:rPr lang="en-ID" sz="2800" dirty="0"/>
              <a:t> </a:t>
            </a:r>
            <a:r>
              <a:rPr lang="en-ID" sz="2800" dirty="0" err="1"/>
              <a:t>elektronik</a:t>
            </a:r>
            <a:r>
              <a:rPr lang="en-ID" sz="2800" dirty="0"/>
              <a:t> </a:t>
            </a:r>
            <a:r>
              <a:rPr lang="en-ID" sz="2800" dirty="0" err="1"/>
              <a:t>perharinya</a:t>
            </a:r>
            <a:r>
              <a:rPr lang="en-ID" sz="2800" dirty="0"/>
              <a:t>. </a:t>
            </a:r>
          </a:p>
          <a:p>
            <a:pPr marL="0" indent="0">
              <a:buNone/>
            </a:pPr>
            <a:r>
              <a:rPr lang="en-ID" sz="2800" dirty="0"/>
              <a:t>Dari </a:t>
            </a:r>
            <a:r>
              <a:rPr lang="en-ID" sz="2800" dirty="0" err="1"/>
              <a:t>wawancara</a:t>
            </a:r>
            <a:r>
              <a:rPr lang="en-ID" sz="2800" dirty="0"/>
              <a:t> di Bus Tran Lampung </a:t>
            </a:r>
            <a:r>
              <a:rPr lang="en-ID" sz="2800" dirty="0" err="1"/>
              <a:t>terdapat</a:t>
            </a:r>
            <a:r>
              <a:rPr lang="en-ID" sz="2800" dirty="0"/>
              <a:t> 4 </a:t>
            </a:r>
            <a:r>
              <a:rPr lang="en-ID" sz="2800" dirty="0" err="1"/>
              <a:t>dari</a:t>
            </a:r>
            <a:r>
              <a:rPr lang="en-ID" sz="2800" dirty="0"/>
              <a:t> 10 </a:t>
            </a:r>
            <a:r>
              <a:rPr lang="en-ID" sz="2800" dirty="0" err="1"/>
              <a:t>mahasiwa</a:t>
            </a:r>
            <a:r>
              <a:rPr lang="en-ID" sz="2800" dirty="0"/>
              <a:t> yang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uang</a:t>
            </a:r>
            <a:r>
              <a:rPr lang="en-ID" sz="2800" dirty="0"/>
              <a:t> </a:t>
            </a:r>
            <a:r>
              <a:rPr lang="en-ID" sz="2800" dirty="0" err="1"/>
              <a:t>elektronik</a:t>
            </a:r>
            <a:r>
              <a:rPr lang="en-ID" sz="2800" dirty="0"/>
              <a:t> </a:t>
            </a:r>
            <a:r>
              <a:rPr lang="en-ID" sz="2800" dirty="0" err="1"/>
              <a:t>perharinya</a:t>
            </a:r>
            <a:r>
              <a:rPr lang="en-ID" sz="2800" dirty="0"/>
              <a:t>. </a:t>
            </a:r>
          </a:p>
          <a:p>
            <a:pPr marL="0" indent="0">
              <a:buNone/>
            </a:pPr>
            <a:endParaRPr lang="en-ID" sz="2800" dirty="0"/>
          </a:p>
          <a:p>
            <a:pPr marL="0" indent="0">
              <a:buNone/>
            </a:pPr>
            <a:endParaRPr lang="en-ID" sz="2800" dirty="0"/>
          </a:p>
          <a:p>
            <a:pPr marL="0" indent="0">
              <a:buNone/>
            </a:pPr>
            <a:endParaRPr lang="en-ID" sz="2800" dirty="0"/>
          </a:p>
          <a:p>
            <a:pPr marL="0" indent="0">
              <a:buNone/>
            </a:pPr>
            <a:endParaRPr lang="id-ID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BCCB80-6291-44C7-86BA-C2A3692A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684" y="6174536"/>
            <a:ext cx="811019" cy="503578"/>
          </a:xfrm>
        </p:spPr>
        <p:txBody>
          <a:bodyPr/>
          <a:lstStyle/>
          <a:p>
            <a:fld id="{97F8BE32-35C9-4FE3-B56C-AE400FFFE703}" type="slidenum">
              <a:rPr lang="id-ID" smtClean="0">
                <a:solidFill>
                  <a:schemeClr val="tx1"/>
                </a:solidFill>
              </a:rPr>
              <a:t>12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4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6570-7E1D-4E71-95B7-EC5E33CF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291215" cy="807507"/>
          </a:xfrm>
        </p:spPr>
        <p:txBody>
          <a:bodyPr/>
          <a:lstStyle/>
          <a:p>
            <a:r>
              <a:rPr lang="en-ID" dirty="0"/>
              <a:t>PEMBAHASAN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E38E-67C6-4502-8257-D6F1B9846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49927"/>
            <a:ext cx="9291215" cy="5365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200" dirty="0" err="1"/>
              <a:t>DarI</a:t>
            </a:r>
            <a:r>
              <a:rPr lang="en-ID" sz="2200" dirty="0"/>
              <a:t> </a:t>
            </a:r>
            <a:r>
              <a:rPr lang="en-ID" sz="2200" dirty="0" err="1"/>
              <a:t>penelitian</a:t>
            </a:r>
            <a:r>
              <a:rPr lang="en-ID" sz="2200" dirty="0"/>
              <a:t> yang kami </a:t>
            </a:r>
            <a:r>
              <a:rPr lang="en-ID" sz="2200" dirty="0" err="1"/>
              <a:t>dapat</a:t>
            </a:r>
            <a:r>
              <a:rPr lang="en-ID" sz="2200" dirty="0"/>
              <a:t>:</a:t>
            </a:r>
          </a:p>
          <a:p>
            <a:pPr marL="457200" indent="-457200">
              <a:buAutoNum type="arabicPeriod"/>
            </a:pPr>
            <a:r>
              <a:rPr lang="en-ID" sz="2200" dirty="0" err="1"/>
              <a:t>Pemilik</a:t>
            </a:r>
            <a:r>
              <a:rPr lang="en-ID" sz="2200" dirty="0"/>
              <a:t> </a:t>
            </a:r>
            <a:r>
              <a:rPr lang="en-ID" sz="2200" dirty="0" err="1"/>
              <a:t>kantin</a:t>
            </a:r>
            <a:r>
              <a:rPr lang="en-ID" sz="2200" dirty="0"/>
              <a:t> di BKL, RK </a:t>
            </a:r>
            <a:r>
              <a:rPr lang="en-ID" sz="2200" dirty="0" err="1"/>
              <a:t>dan</a:t>
            </a:r>
            <a:r>
              <a:rPr lang="en-ID" sz="2200" dirty="0"/>
              <a:t> Bus Trans </a:t>
            </a:r>
            <a:r>
              <a:rPr lang="en-ID" sz="2200" dirty="0" err="1"/>
              <a:t>lebih</a:t>
            </a:r>
            <a:r>
              <a:rPr lang="en-ID" sz="2200" dirty="0"/>
              <a:t> </a:t>
            </a:r>
            <a:r>
              <a:rPr lang="en-ID" sz="2200" dirty="0" err="1"/>
              <a:t>memilih</a:t>
            </a:r>
            <a:r>
              <a:rPr lang="en-ID" sz="2200" dirty="0"/>
              <a:t> </a:t>
            </a:r>
            <a:r>
              <a:rPr lang="en-ID" sz="2200" dirty="0" err="1"/>
              <a:t>tetap</a:t>
            </a:r>
            <a:r>
              <a:rPr lang="en-ID" sz="2200" dirty="0"/>
              <a:t> </a:t>
            </a:r>
            <a:r>
              <a:rPr lang="en-ID" sz="2200" dirty="0" err="1"/>
              <a:t>menggunakan</a:t>
            </a:r>
            <a:r>
              <a:rPr lang="en-ID" sz="2200" dirty="0"/>
              <a:t> </a:t>
            </a:r>
            <a:r>
              <a:rPr lang="en-ID" sz="2200" dirty="0" err="1"/>
              <a:t>uang</a:t>
            </a:r>
            <a:r>
              <a:rPr lang="en-ID" sz="2200" dirty="0"/>
              <a:t> </a:t>
            </a:r>
            <a:r>
              <a:rPr lang="en-ID" sz="2200" dirty="0" err="1"/>
              <a:t>elektronik</a:t>
            </a:r>
            <a:r>
              <a:rPr lang="en-ID" sz="2200" dirty="0"/>
              <a:t> </a:t>
            </a:r>
            <a:r>
              <a:rPr lang="en-ID" sz="2200" dirty="0" err="1"/>
              <a:t>tetapi</a:t>
            </a:r>
            <a:r>
              <a:rPr lang="en-ID" sz="2200" dirty="0"/>
              <a:t> </a:t>
            </a:r>
            <a:r>
              <a:rPr lang="en-ID" sz="2200" dirty="0" err="1"/>
              <a:t>karena</a:t>
            </a:r>
            <a:r>
              <a:rPr lang="en-ID" sz="2200" dirty="0"/>
              <a:t> </a:t>
            </a:r>
            <a:r>
              <a:rPr lang="en-ID" sz="2200" dirty="0" err="1"/>
              <a:t>banyaknya</a:t>
            </a:r>
            <a:r>
              <a:rPr lang="en-ID" sz="2200" dirty="0"/>
              <a:t> </a:t>
            </a:r>
            <a:r>
              <a:rPr lang="en-ID" sz="2200" dirty="0" err="1"/>
              <a:t>mahasiwa</a:t>
            </a:r>
            <a:r>
              <a:rPr lang="en-ID" sz="2200" dirty="0"/>
              <a:t> yang </a:t>
            </a:r>
            <a:r>
              <a:rPr lang="en-ID" sz="2200" dirty="0" err="1"/>
              <a:t>engan</a:t>
            </a:r>
            <a:r>
              <a:rPr lang="en-ID" sz="2200" dirty="0"/>
              <a:t> </a:t>
            </a:r>
            <a:r>
              <a:rPr lang="en-ID" sz="2200" dirty="0" err="1"/>
              <a:t>menggunakan</a:t>
            </a:r>
            <a:r>
              <a:rPr lang="en-ID" sz="2200" dirty="0"/>
              <a:t> </a:t>
            </a:r>
            <a:r>
              <a:rPr lang="en-ID" sz="2200" dirty="0" err="1"/>
              <a:t>uang</a:t>
            </a:r>
            <a:r>
              <a:rPr lang="en-ID" sz="2200" dirty="0"/>
              <a:t> </a:t>
            </a:r>
            <a:r>
              <a:rPr lang="en-ID" sz="2200" dirty="0" err="1"/>
              <a:t>elektronik</a:t>
            </a:r>
            <a:r>
              <a:rPr lang="en-ID" sz="2200" dirty="0"/>
              <a:t> </a:t>
            </a:r>
            <a:r>
              <a:rPr lang="en-ID" sz="2200" dirty="0" err="1"/>
              <a:t>menggharuskan</a:t>
            </a:r>
            <a:r>
              <a:rPr lang="en-ID" sz="2200" dirty="0"/>
              <a:t> </a:t>
            </a:r>
            <a:r>
              <a:rPr lang="en-ID" sz="2200" dirty="0" err="1"/>
              <a:t>mereka</a:t>
            </a:r>
            <a:r>
              <a:rPr lang="en-ID" sz="2200" dirty="0"/>
              <a:t> </a:t>
            </a:r>
            <a:r>
              <a:rPr lang="en-ID" sz="2200" dirty="0" err="1"/>
              <a:t>tetap</a:t>
            </a:r>
            <a:r>
              <a:rPr lang="en-ID" sz="2200" dirty="0"/>
              <a:t> </a:t>
            </a:r>
            <a:r>
              <a:rPr lang="en-ID" sz="2200" dirty="0" err="1"/>
              <a:t>menerima</a:t>
            </a:r>
            <a:r>
              <a:rPr lang="en-ID" sz="2200" dirty="0"/>
              <a:t> </a:t>
            </a:r>
            <a:r>
              <a:rPr lang="en-ID" sz="2200" dirty="0" err="1"/>
              <a:t>pembayaran</a:t>
            </a:r>
            <a:r>
              <a:rPr lang="en-ID" sz="2200" dirty="0"/>
              <a:t> </a:t>
            </a:r>
            <a:r>
              <a:rPr lang="en-ID" sz="2200" dirty="0" err="1"/>
              <a:t>tunai</a:t>
            </a:r>
            <a:r>
              <a:rPr lang="en-ID" sz="2200" dirty="0"/>
              <a:t>.</a:t>
            </a:r>
          </a:p>
          <a:p>
            <a:pPr marL="457200" indent="-457200">
              <a:buAutoNum type="arabicPeriod"/>
            </a:pPr>
            <a:r>
              <a:rPr lang="en-ID" sz="2200" dirty="0" err="1"/>
              <a:t>Kebanyakan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</a:t>
            </a:r>
            <a:r>
              <a:rPr lang="en-ID" sz="2200" dirty="0" err="1"/>
              <a:t>mahasiswa</a:t>
            </a:r>
            <a:r>
              <a:rPr lang="en-ID" sz="2200" dirty="0"/>
              <a:t> </a:t>
            </a:r>
            <a:r>
              <a:rPr lang="en-ID" sz="2200" dirty="0" err="1"/>
              <a:t>terpaksa</a:t>
            </a:r>
            <a:r>
              <a:rPr lang="en-ID" sz="2200" dirty="0"/>
              <a:t> </a:t>
            </a:r>
            <a:r>
              <a:rPr lang="en-ID" sz="2200" dirty="0" err="1"/>
              <a:t>menggunakan</a:t>
            </a:r>
            <a:r>
              <a:rPr lang="en-ID" sz="2200" dirty="0"/>
              <a:t> </a:t>
            </a:r>
            <a:r>
              <a:rPr lang="en-ID" sz="2200" dirty="0" err="1"/>
              <a:t>uang</a:t>
            </a:r>
            <a:r>
              <a:rPr lang="en-ID" sz="2200" dirty="0"/>
              <a:t> </a:t>
            </a:r>
            <a:r>
              <a:rPr lang="en-ID" sz="2200" dirty="0" err="1"/>
              <a:t>elektronik</a:t>
            </a:r>
            <a:r>
              <a:rPr lang="en-ID" sz="2200" dirty="0"/>
              <a:t> </a:t>
            </a:r>
            <a:r>
              <a:rPr lang="en-ID" sz="2200" dirty="0" err="1"/>
              <a:t>karena</a:t>
            </a:r>
            <a:r>
              <a:rPr lang="en-ID" sz="2200" dirty="0"/>
              <a:t> </a:t>
            </a:r>
            <a:r>
              <a:rPr lang="en-ID" sz="2200" dirty="0" err="1"/>
              <a:t>kebijakan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</a:t>
            </a:r>
            <a:r>
              <a:rPr lang="en-ID" sz="2200" dirty="0" err="1"/>
              <a:t>kampus</a:t>
            </a:r>
            <a:r>
              <a:rPr lang="en-ID" sz="2200" dirty="0"/>
              <a:t> ITERA. </a:t>
            </a:r>
            <a:r>
              <a:rPr lang="en-ID" sz="2200" dirty="0" err="1"/>
              <a:t>Selain</a:t>
            </a:r>
            <a:r>
              <a:rPr lang="en-ID" sz="2200" dirty="0"/>
              <a:t> </a:t>
            </a:r>
            <a:r>
              <a:rPr lang="en-ID" sz="2200" dirty="0" err="1"/>
              <a:t>itu</a:t>
            </a:r>
            <a:r>
              <a:rPr lang="en-ID" sz="2200" dirty="0"/>
              <a:t> </a:t>
            </a:r>
            <a:r>
              <a:rPr lang="en-ID" sz="2200" dirty="0" err="1"/>
              <a:t>alasan</a:t>
            </a:r>
            <a:r>
              <a:rPr lang="en-ID" sz="2200" dirty="0"/>
              <a:t> </a:t>
            </a:r>
            <a:r>
              <a:rPr lang="en-ID" sz="2200" dirty="0" err="1"/>
              <a:t>lainnya</a:t>
            </a:r>
            <a:r>
              <a:rPr lang="en-ID" sz="2200" dirty="0"/>
              <a:t> </a:t>
            </a:r>
            <a:r>
              <a:rPr lang="en-ID" sz="2200" dirty="0" err="1"/>
              <a:t>adalah</a:t>
            </a:r>
            <a:r>
              <a:rPr lang="en-ID" sz="2200" dirty="0"/>
              <a:t> </a:t>
            </a:r>
            <a:r>
              <a:rPr lang="en-ID" sz="2200" dirty="0" err="1"/>
              <a:t>lebih</a:t>
            </a:r>
            <a:r>
              <a:rPr lang="en-ID" sz="2200" dirty="0"/>
              <a:t> </a:t>
            </a:r>
            <a:r>
              <a:rPr lang="en-ID" sz="2200" dirty="0" err="1"/>
              <a:t>mudah</a:t>
            </a:r>
            <a:r>
              <a:rPr lang="en-ID" sz="2200" dirty="0"/>
              <a:t>, </a:t>
            </a:r>
            <a:r>
              <a:rPr lang="en-ID" sz="2200" dirty="0" err="1"/>
              <a:t>mudah</a:t>
            </a:r>
            <a:r>
              <a:rPr lang="en-ID" sz="2200" dirty="0"/>
              <a:t> </a:t>
            </a:r>
            <a:r>
              <a:rPr lang="en-ID" sz="2200" dirty="0" err="1"/>
              <a:t>menyimpan</a:t>
            </a:r>
            <a:r>
              <a:rPr lang="en-ID" sz="2200" dirty="0"/>
              <a:t> </a:t>
            </a:r>
            <a:r>
              <a:rPr lang="en-ID" sz="2200" dirty="0" err="1"/>
              <a:t>uang</a:t>
            </a:r>
            <a:r>
              <a:rPr lang="en-ID" sz="2200" dirty="0"/>
              <a:t>, </a:t>
            </a:r>
            <a:r>
              <a:rPr lang="en-ID" sz="2200" dirty="0" err="1"/>
              <a:t>dan</a:t>
            </a:r>
            <a:r>
              <a:rPr lang="en-ID" sz="2200" dirty="0"/>
              <a:t> </a:t>
            </a:r>
            <a:r>
              <a:rPr lang="en-ID" sz="2200" dirty="0" err="1"/>
              <a:t>tidak</a:t>
            </a:r>
            <a:r>
              <a:rPr lang="en-ID" sz="2200" dirty="0"/>
              <a:t> </a:t>
            </a:r>
            <a:r>
              <a:rPr lang="en-ID" sz="2200" dirty="0" err="1"/>
              <a:t>perlu</a:t>
            </a:r>
            <a:r>
              <a:rPr lang="en-ID" sz="2200" dirty="0"/>
              <a:t> </a:t>
            </a:r>
            <a:r>
              <a:rPr lang="en-ID" sz="2200" dirty="0" err="1"/>
              <a:t>uang</a:t>
            </a:r>
            <a:r>
              <a:rPr lang="en-ID" sz="2200" dirty="0"/>
              <a:t> </a:t>
            </a:r>
            <a:r>
              <a:rPr lang="en-ID" sz="2200" dirty="0" err="1"/>
              <a:t>kembalian</a:t>
            </a:r>
            <a:r>
              <a:rPr lang="en-ID" sz="22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D" sz="2200" dirty="0"/>
              <a:t>Dari </a:t>
            </a:r>
            <a:r>
              <a:rPr lang="en-ID" sz="2200" dirty="0" err="1"/>
              <a:t>hasil</a:t>
            </a:r>
            <a:r>
              <a:rPr lang="en-ID" sz="2200" dirty="0"/>
              <a:t> </a:t>
            </a:r>
            <a:r>
              <a:rPr lang="en-ID" sz="2200" dirty="0" err="1"/>
              <a:t>penelitian</a:t>
            </a:r>
            <a:r>
              <a:rPr lang="en-ID" sz="2200" dirty="0"/>
              <a:t> </a:t>
            </a:r>
            <a:r>
              <a:rPr lang="en-ID" sz="2200" dirty="0" err="1"/>
              <a:t>ini</a:t>
            </a:r>
            <a:r>
              <a:rPr lang="en-ID" sz="2200" dirty="0"/>
              <a:t> </a:t>
            </a:r>
            <a:r>
              <a:rPr lang="en-ID" sz="2200" dirty="0" err="1"/>
              <a:t>dapat</a:t>
            </a:r>
            <a:r>
              <a:rPr lang="en-ID" sz="2200" dirty="0"/>
              <a:t> </a:t>
            </a:r>
            <a:r>
              <a:rPr lang="en-ID" sz="2200" dirty="0" err="1"/>
              <a:t>dilihat</a:t>
            </a:r>
            <a:r>
              <a:rPr lang="en-ID" sz="2200" dirty="0"/>
              <a:t> </a:t>
            </a:r>
            <a:r>
              <a:rPr lang="en-ID" sz="2200" dirty="0" err="1"/>
              <a:t>bahwa</a:t>
            </a:r>
            <a:r>
              <a:rPr lang="en-ID" sz="2200" dirty="0"/>
              <a:t> </a:t>
            </a:r>
            <a:r>
              <a:rPr lang="en-ID" sz="2200" dirty="0" err="1"/>
              <a:t>kesulitan</a:t>
            </a:r>
            <a:r>
              <a:rPr lang="en-ID" sz="2200" dirty="0"/>
              <a:t> </a:t>
            </a:r>
            <a:r>
              <a:rPr lang="en-ID" sz="2200" dirty="0" err="1"/>
              <a:t>terbesar</a:t>
            </a:r>
            <a:r>
              <a:rPr lang="en-ID" sz="2200" dirty="0"/>
              <a:t> </a:t>
            </a:r>
            <a:r>
              <a:rPr lang="en-ID" sz="2200" dirty="0" err="1"/>
              <a:t>dikarenakan</a:t>
            </a:r>
            <a:r>
              <a:rPr lang="en-ID" sz="2200" dirty="0"/>
              <a:t> </a:t>
            </a:r>
            <a:r>
              <a:rPr lang="en-ID" sz="2200" dirty="0" err="1"/>
              <a:t>mahasiswa</a:t>
            </a:r>
            <a:r>
              <a:rPr lang="en-ID" sz="2200" dirty="0"/>
              <a:t> </a:t>
            </a:r>
            <a:r>
              <a:rPr lang="en-ID" sz="2200" dirty="0" err="1"/>
              <a:t>kesulitan</a:t>
            </a:r>
            <a:r>
              <a:rPr lang="en-ID" sz="2200" dirty="0"/>
              <a:t> </a:t>
            </a:r>
            <a:r>
              <a:rPr lang="en-ID" sz="2200" dirty="0" err="1"/>
              <a:t>dalam</a:t>
            </a:r>
            <a:r>
              <a:rPr lang="en-ID" sz="2200" dirty="0"/>
              <a:t> </a:t>
            </a:r>
            <a:r>
              <a:rPr lang="en-ID" sz="2200" dirty="0" err="1"/>
              <a:t>pengisian</a:t>
            </a:r>
            <a:r>
              <a:rPr lang="en-ID" sz="2200" dirty="0"/>
              <a:t> </a:t>
            </a:r>
            <a:r>
              <a:rPr lang="en-ID" sz="2200" dirty="0" err="1"/>
              <a:t>saldo</a:t>
            </a:r>
            <a:r>
              <a:rPr lang="en-ID" sz="2200" dirty="0"/>
              <a:t>, repot, </a:t>
            </a:r>
            <a:r>
              <a:rPr lang="en-ID" sz="2200" dirty="0" err="1"/>
              <a:t>dan</a:t>
            </a:r>
            <a:r>
              <a:rPr lang="en-ID" sz="2200" dirty="0"/>
              <a:t> </a:t>
            </a:r>
            <a:r>
              <a:rPr lang="en-ID" sz="2200" dirty="0" err="1"/>
              <a:t>hanya</a:t>
            </a:r>
            <a:r>
              <a:rPr lang="en-ID" sz="2200" dirty="0"/>
              <a:t> </a:t>
            </a:r>
            <a:r>
              <a:rPr lang="en-ID" sz="2200" dirty="0" err="1"/>
              <a:t>dapat</a:t>
            </a:r>
            <a:r>
              <a:rPr lang="en-ID" sz="2200" dirty="0"/>
              <a:t> </a:t>
            </a:r>
            <a:r>
              <a:rPr lang="en-ID" sz="2200" dirty="0" err="1"/>
              <a:t>digunakan</a:t>
            </a:r>
            <a:r>
              <a:rPr lang="en-ID" sz="2200" dirty="0"/>
              <a:t> di </a:t>
            </a:r>
            <a:r>
              <a:rPr lang="en-ID" sz="2200" dirty="0" err="1"/>
              <a:t>kampus</a:t>
            </a:r>
            <a:r>
              <a:rPr lang="en-ID" sz="2200" dirty="0"/>
              <a:t> ITERA.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id-ID" sz="2200" dirty="0"/>
          </a:p>
          <a:p>
            <a:pPr marL="0" indent="0">
              <a:buNone/>
            </a:pPr>
            <a:endParaRPr lang="en-ID" sz="2200" dirty="0"/>
          </a:p>
          <a:p>
            <a:pPr marL="457200" indent="-457200">
              <a:buAutoNum type="arabicPeriod"/>
            </a:pPr>
            <a:endParaRPr lang="id-ID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F369A-BC0F-4B95-9694-FC91A3E1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7333" y="6202245"/>
            <a:ext cx="811019" cy="503578"/>
          </a:xfrm>
        </p:spPr>
        <p:txBody>
          <a:bodyPr/>
          <a:lstStyle/>
          <a:p>
            <a:fld id="{97F8BE32-35C9-4FE3-B56C-AE400FFFE703}" type="slidenum">
              <a:rPr lang="id-ID" smtClean="0">
                <a:solidFill>
                  <a:schemeClr val="tx1"/>
                </a:solidFill>
              </a:rPr>
              <a:t>13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2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89D7-E110-47C7-95B7-0B670D81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42420"/>
            <a:ext cx="9291215" cy="1049235"/>
          </a:xfrm>
        </p:spPr>
        <p:txBody>
          <a:bodyPr/>
          <a:lstStyle/>
          <a:p>
            <a:r>
              <a:rPr lang="en-ID" dirty="0" err="1"/>
              <a:t>kesimpulan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6479-BAF5-496F-81DE-B56064A4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1" y="1489260"/>
            <a:ext cx="9291215" cy="4681260"/>
          </a:xfrm>
        </p:spPr>
        <p:txBody>
          <a:bodyPr>
            <a:normAutofit/>
          </a:bodyPr>
          <a:lstStyle/>
          <a:p>
            <a:r>
              <a:rPr lang="en-ID" sz="2400" dirty="0" err="1"/>
              <a:t>Meskipun</a:t>
            </a:r>
            <a:r>
              <a:rPr lang="en-ID" sz="2400" dirty="0"/>
              <a:t> </a:t>
            </a:r>
            <a:r>
              <a:rPr lang="en-ID" sz="2400" dirty="0" err="1"/>
              <a:t>banyak</a:t>
            </a:r>
            <a:r>
              <a:rPr lang="en-ID" sz="2400" dirty="0"/>
              <a:t> </a:t>
            </a:r>
            <a:r>
              <a:rPr lang="en-ID" sz="2400" dirty="0" err="1"/>
              <a:t>mahasiswa</a:t>
            </a:r>
            <a:r>
              <a:rPr lang="en-ID" sz="2400" dirty="0"/>
              <a:t> yang </a:t>
            </a:r>
            <a:r>
              <a:rPr lang="en-ID" sz="2400" dirty="0" err="1"/>
              <a:t>tidamenggunakan</a:t>
            </a:r>
            <a:r>
              <a:rPr lang="en-ID" sz="2400" dirty="0"/>
              <a:t> </a:t>
            </a:r>
            <a:r>
              <a:rPr lang="en-ID" sz="2400" dirty="0" err="1"/>
              <a:t>uang</a:t>
            </a:r>
            <a:r>
              <a:rPr lang="en-ID" sz="2400" dirty="0"/>
              <a:t> </a:t>
            </a:r>
            <a:r>
              <a:rPr lang="en-ID" sz="2400" dirty="0" err="1"/>
              <a:t>elektronik</a:t>
            </a:r>
            <a:r>
              <a:rPr lang="en-ID" sz="2400" dirty="0"/>
              <a:t> </a:t>
            </a:r>
            <a:r>
              <a:rPr lang="en-ID" sz="2400" dirty="0" err="1"/>
              <a:t>tetapi</a:t>
            </a:r>
            <a:r>
              <a:rPr lang="en-ID" sz="2400" dirty="0"/>
              <a:t> </a:t>
            </a:r>
            <a:r>
              <a:rPr lang="en-ID" sz="2400" dirty="0" err="1"/>
              <a:t>pihak</a:t>
            </a:r>
            <a:r>
              <a:rPr lang="en-ID" sz="2400" dirty="0"/>
              <a:t> </a:t>
            </a:r>
            <a:r>
              <a:rPr lang="en-ID" sz="2400" dirty="0" err="1"/>
              <a:t>kantin</a:t>
            </a:r>
            <a:r>
              <a:rPr lang="en-ID" sz="2400" dirty="0"/>
              <a:t> </a:t>
            </a:r>
            <a:r>
              <a:rPr lang="en-ID" sz="2400" dirty="0" err="1"/>
              <a:t>dan</a:t>
            </a:r>
            <a:r>
              <a:rPr lang="en-ID" sz="2400" dirty="0"/>
              <a:t> bus trans </a:t>
            </a:r>
            <a:r>
              <a:rPr lang="en-ID" sz="2400" dirty="0" err="1"/>
              <a:t>lampung</a:t>
            </a:r>
            <a:r>
              <a:rPr lang="en-ID" sz="2400" dirty="0"/>
              <a:t> </a:t>
            </a:r>
            <a:r>
              <a:rPr lang="en-ID" sz="2400" dirty="0" err="1"/>
              <a:t>berharap</a:t>
            </a:r>
            <a:r>
              <a:rPr lang="en-ID" sz="2400" dirty="0"/>
              <a:t> agar </a:t>
            </a:r>
            <a:r>
              <a:rPr lang="en-ID" sz="2400" dirty="0" err="1"/>
              <a:t>metode</a:t>
            </a:r>
            <a:r>
              <a:rPr lang="en-ID" sz="2400" dirty="0"/>
              <a:t> </a:t>
            </a:r>
            <a:r>
              <a:rPr lang="en-ID" sz="2400" dirty="0" err="1"/>
              <a:t>pembayaran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uang</a:t>
            </a:r>
            <a:r>
              <a:rPr lang="en-ID" sz="2400" dirty="0"/>
              <a:t> </a:t>
            </a:r>
            <a:r>
              <a:rPr lang="en-ID" sz="2400" dirty="0" err="1"/>
              <a:t>elektronik</a:t>
            </a:r>
            <a:r>
              <a:rPr lang="en-ID" sz="2400" dirty="0"/>
              <a:t> </a:t>
            </a:r>
            <a:r>
              <a:rPr lang="en-ID" sz="2400" dirty="0" err="1"/>
              <a:t>diteruskan</a:t>
            </a:r>
            <a:r>
              <a:rPr lang="en-ID" sz="2400" dirty="0"/>
              <a:t>. Karena </a:t>
            </a:r>
            <a:r>
              <a:rPr lang="en-ID" sz="2400" dirty="0" err="1"/>
              <a:t>menurut</a:t>
            </a:r>
            <a:r>
              <a:rPr lang="en-ID" sz="2400" dirty="0"/>
              <a:t> </a:t>
            </a:r>
            <a:r>
              <a:rPr lang="en-ID" sz="2400" dirty="0" err="1"/>
              <a:t>mereka</a:t>
            </a:r>
            <a:r>
              <a:rPr lang="en-ID" sz="2400" dirty="0"/>
              <a:t> </a:t>
            </a:r>
            <a:r>
              <a:rPr lang="en-ID" sz="2400" dirty="0" err="1"/>
              <a:t>bahwa</a:t>
            </a:r>
            <a:r>
              <a:rPr lang="en-ID" sz="2400" dirty="0"/>
              <a:t> </a:t>
            </a:r>
            <a:r>
              <a:rPr lang="en-ID" sz="2400" dirty="0" err="1"/>
              <a:t>uang</a:t>
            </a:r>
            <a:r>
              <a:rPr lang="en-ID" sz="2400" dirty="0"/>
              <a:t> </a:t>
            </a:r>
            <a:r>
              <a:rPr lang="en-ID" sz="2400" dirty="0" err="1"/>
              <a:t>elektronik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mempermudah</a:t>
            </a:r>
            <a:r>
              <a:rPr lang="en-ID" sz="2400" dirty="0"/>
              <a:t> </a:t>
            </a:r>
            <a:r>
              <a:rPr lang="en-ID" sz="2400" dirty="0" err="1"/>
              <a:t>mereka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melakukan</a:t>
            </a:r>
            <a:r>
              <a:rPr lang="en-ID" sz="2400" dirty="0"/>
              <a:t> </a:t>
            </a:r>
            <a:r>
              <a:rPr lang="en-ID" sz="2400" dirty="0" err="1"/>
              <a:t>transaksi</a:t>
            </a:r>
            <a:r>
              <a:rPr lang="en-ID" sz="2400" dirty="0"/>
              <a:t>. </a:t>
            </a:r>
            <a:endParaRPr lang="id-ID" sz="2400" dirty="0"/>
          </a:p>
          <a:p>
            <a:r>
              <a:rPr lang="en-ID" sz="2400" dirty="0" err="1"/>
              <a:t>Sebagai</a:t>
            </a:r>
            <a:r>
              <a:rPr lang="en-ID" sz="2400" dirty="0"/>
              <a:t> salah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institut</a:t>
            </a:r>
            <a:r>
              <a:rPr lang="en-ID" sz="2400" dirty="0"/>
              <a:t> </a:t>
            </a:r>
            <a:r>
              <a:rPr lang="en-ID" sz="2400" dirty="0" err="1"/>
              <a:t>teknologi</a:t>
            </a:r>
            <a:r>
              <a:rPr lang="en-ID" sz="2400" dirty="0"/>
              <a:t> di Indonesia, ITERA </a:t>
            </a:r>
            <a:r>
              <a:rPr lang="en-ID" sz="2400" dirty="0" err="1"/>
              <a:t>sudah</a:t>
            </a:r>
            <a:r>
              <a:rPr lang="en-ID" sz="2400" dirty="0"/>
              <a:t> </a:t>
            </a:r>
            <a:r>
              <a:rPr lang="en-ID" sz="2400" dirty="0" err="1"/>
              <a:t>sepatutnya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teknologi</a:t>
            </a:r>
            <a:r>
              <a:rPr lang="en-ID" sz="2400" dirty="0"/>
              <a:t> yang </a:t>
            </a:r>
            <a:r>
              <a:rPr lang="en-ID" sz="2400" dirty="0" err="1"/>
              <a:t>lebih</a:t>
            </a:r>
            <a:r>
              <a:rPr lang="en-ID" sz="2400" dirty="0"/>
              <a:t> modern </a:t>
            </a:r>
            <a:r>
              <a:rPr lang="en-ID" sz="2400" dirty="0" err="1"/>
              <a:t>seperti</a:t>
            </a:r>
            <a:r>
              <a:rPr lang="en-ID" sz="2400" dirty="0"/>
              <a:t> </a:t>
            </a:r>
            <a:r>
              <a:rPr lang="en-ID" sz="2400" dirty="0" err="1"/>
              <a:t>uang</a:t>
            </a:r>
            <a:r>
              <a:rPr lang="en-ID" sz="2400" dirty="0"/>
              <a:t> </a:t>
            </a:r>
            <a:r>
              <a:rPr lang="en-ID" sz="2400" dirty="0" err="1"/>
              <a:t>elektronik</a:t>
            </a:r>
            <a:r>
              <a:rPr lang="en-ID" sz="2400" dirty="0"/>
              <a:t>. </a:t>
            </a:r>
            <a:r>
              <a:rPr lang="en-ID" sz="2400" dirty="0" err="1"/>
              <a:t>Mahasiwa</a:t>
            </a:r>
            <a:r>
              <a:rPr lang="en-ID" sz="2400" dirty="0"/>
              <a:t> ITERA </a:t>
            </a:r>
            <a:r>
              <a:rPr lang="en-ID" sz="2400" dirty="0" err="1"/>
              <a:t>seharusnya</a:t>
            </a:r>
            <a:r>
              <a:rPr lang="en-ID" sz="2400" dirty="0"/>
              <a:t> </a:t>
            </a:r>
            <a:r>
              <a:rPr lang="en-ID" sz="2400" dirty="0" err="1"/>
              <a:t>mendukung</a:t>
            </a:r>
            <a:r>
              <a:rPr lang="en-ID" sz="2400" dirty="0"/>
              <a:t> </a:t>
            </a:r>
            <a:r>
              <a:rPr lang="en-ID" sz="2400" dirty="0" err="1"/>
              <a:t>kebijakan</a:t>
            </a:r>
            <a:r>
              <a:rPr lang="en-ID" sz="2400" dirty="0"/>
              <a:t> </a:t>
            </a:r>
            <a:r>
              <a:rPr lang="en-ID" sz="2400" dirty="0" err="1"/>
              <a:t>kampus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menggunakn</a:t>
            </a:r>
            <a:r>
              <a:rPr lang="en-ID" sz="2400" dirty="0"/>
              <a:t> </a:t>
            </a:r>
            <a:r>
              <a:rPr lang="en-ID" sz="2400" dirty="0" err="1"/>
              <a:t>uang</a:t>
            </a:r>
            <a:r>
              <a:rPr lang="en-ID" sz="2400" dirty="0"/>
              <a:t> </a:t>
            </a:r>
            <a:r>
              <a:rPr lang="en-ID" sz="2400" dirty="0" err="1"/>
              <a:t>elektronik</a:t>
            </a:r>
            <a:r>
              <a:rPr lang="en-ID" sz="2400" dirty="0"/>
              <a:t>.</a:t>
            </a:r>
            <a:endParaRPr lang="id-ID" sz="2400" dirty="0"/>
          </a:p>
          <a:p>
            <a:pPr marL="0" indent="0">
              <a:buNone/>
            </a:pPr>
            <a:endParaRPr lang="id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8E1C0-994A-40C2-8880-0CBA3062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3478" y="6170520"/>
            <a:ext cx="811019" cy="503578"/>
          </a:xfrm>
        </p:spPr>
        <p:txBody>
          <a:bodyPr/>
          <a:lstStyle/>
          <a:p>
            <a:fld id="{97F8BE32-35C9-4FE3-B56C-AE400FFFE703}" type="slidenum">
              <a:rPr lang="id-ID">
                <a:solidFill>
                  <a:schemeClr val="tx1"/>
                </a:solidFill>
              </a:rPr>
              <a:t>14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0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C8E0-2B24-491C-8A13-CCFAA95D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SISTEMATIKA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D209-40FD-4032-B62C-7BC4D28D6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ID" sz="2800" dirty="0"/>
              <a:t>PENDAHULUAN</a:t>
            </a:r>
          </a:p>
          <a:p>
            <a:pPr marL="457200" indent="-457200">
              <a:buAutoNum type="arabicPeriod"/>
            </a:pPr>
            <a:r>
              <a:rPr lang="en-ID" sz="2800" dirty="0"/>
              <a:t>METODDE</a:t>
            </a:r>
          </a:p>
          <a:p>
            <a:pPr marL="457200" indent="-457200">
              <a:buAutoNum type="arabicPeriod"/>
            </a:pPr>
            <a:r>
              <a:rPr lang="en-ID" sz="2800" dirty="0"/>
              <a:t>HASIL</a:t>
            </a:r>
          </a:p>
          <a:p>
            <a:pPr marL="457200" indent="-457200">
              <a:buAutoNum type="arabicPeriod"/>
            </a:pPr>
            <a:r>
              <a:rPr lang="en-ID" sz="2800" dirty="0"/>
              <a:t>PEMBAHASAN </a:t>
            </a:r>
          </a:p>
          <a:p>
            <a:pPr marL="457200" indent="-457200">
              <a:buAutoNum type="arabicPeriod"/>
            </a:pPr>
            <a:r>
              <a:rPr lang="en-ID" sz="2800" dirty="0"/>
              <a:t>KESIMPULAN</a:t>
            </a:r>
          </a:p>
          <a:p>
            <a:pPr marL="0" indent="0">
              <a:buNone/>
            </a:pPr>
            <a:r>
              <a:rPr lang="en-ID" sz="2800" dirty="0"/>
              <a:t>	</a:t>
            </a:r>
            <a:endParaRPr lang="id-ID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6F878-939A-4A58-9A81-4D99B9A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6139" y="6160682"/>
            <a:ext cx="811019" cy="503578"/>
          </a:xfrm>
        </p:spPr>
        <p:txBody>
          <a:bodyPr/>
          <a:lstStyle/>
          <a:p>
            <a:fld id="{97F8BE32-35C9-4FE3-B56C-AE400FFFE703}" type="slidenum">
              <a:rPr lang="id-ID" smtClean="0">
                <a:solidFill>
                  <a:schemeClr val="tx1"/>
                </a:solidFill>
              </a:rPr>
              <a:t>2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35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F784-5EEF-40C6-A6D1-5641F9C0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PENDAHULUAN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529F-774F-4F40-8544-9ED3FA68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56748" cy="4037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</a:t>
            </a:r>
            <a:r>
              <a:rPr lang="en-US" sz="2800" dirty="0" err="1"/>
              <a:t>Sebagai</a:t>
            </a:r>
            <a:r>
              <a:rPr lang="en-US" sz="2800" dirty="0"/>
              <a:t> salah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institut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terbesar</a:t>
            </a:r>
            <a:r>
              <a:rPr lang="en-US" sz="2800" dirty="0"/>
              <a:t> di Indonesia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seharusnya</a:t>
            </a:r>
            <a:r>
              <a:rPr lang="en-US" sz="2800" dirty="0"/>
              <a:t> ITERA </a:t>
            </a:r>
            <a:r>
              <a:rPr lang="en-US" sz="2800" dirty="0" err="1"/>
              <a:t>menerapkan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pembayaran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maju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modern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uang</a:t>
            </a:r>
            <a:r>
              <a:rPr lang="en-US" sz="2800" dirty="0"/>
              <a:t> </a:t>
            </a:r>
            <a:r>
              <a:rPr lang="en-US" sz="2800" dirty="0" err="1"/>
              <a:t>elektronik.Meskipun</a:t>
            </a:r>
            <a:r>
              <a:rPr lang="en-US" sz="2800" dirty="0"/>
              <a:t>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diwajibkan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uang</a:t>
            </a:r>
            <a:r>
              <a:rPr lang="en-US" sz="2800" dirty="0"/>
              <a:t> </a:t>
            </a:r>
            <a:r>
              <a:rPr lang="en-US" sz="2800" dirty="0" err="1"/>
              <a:t>elektronik</a:t>
            </a:r>
            <a:r>
              <a:rPr lang="en-US" sz="2800" dirty="0"/>
              <a:t>, </a:t>
            </a:r>
            <a:r>
              <a:rPr lang="en-US" sz="2800" dirty="0" err="1"/>
              <a:t>masih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r>
              <a:rPr lang="en-US" sz="2800" dirty="0"/>
              <a:t> ITERA yang </a:t>
            </a:r>
            <a:r>
              <a:rPr lang="en-US" sz="2800" dirty="0" err="1"/>
              <a:t>masih</a:t>
            </a:r>
            <a:r>
              <a:rPr lang="en-US" sz="2800" dirty="0"/>
              <a:t> </a:t>
            </a:r>
            <a:r>
              <a:rPr lang="en-US" sz="2800" dirty="0" err="1"/>
              <a:t>enggan</a:t>
            </a:r>
            <a:r>
              <a:rPr lang="en-US" sz="2800" dirty="0"/>
              <a:t> </a:t>
            </a:r>
            <a:r>
              <a:rPr lang="en-US" sz="2800" dirty="0" err="1"/>
              <a:t>menggunakannya</a:t>
            </a:r>
            <a:r>
              <a:rPr lang="en-US" sz="2800" dirty="0"/>
              <a:t>. Hal </a:t>
            </a:r>
            <a:r>
              <a:rPr lang="en-US" sz="2800" dirty="0" err="1"/>
              <a:t>ini</a:t>
            </a:r>
            <a:r>
              <a:rPr lang="en-US" sz="2800" dirty="0"/>
              <a:t> yang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latar</a:t>
            </a:r>
            <a:r>
              <a:rPr lang="en-US" sz="2800" dirty="0"/>
              <a:t> </a:t>
            </a:r>
            <a:r>
              <a:rPr lang="en-US" sz="2800" dirty="0" err="1"/>
              <a:t>belakang</a:t>
            </a:r>
            <a:r>
              <a:rPr lang="en-US" sz="2800" dirty="0"/>
              <a:t> kami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penelitian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.</a:t>
            </a:r>
            <a:endParaRPr lang="id-ID" sz="2800" dirty="0"/>
          </a:p>
          <a:p>
            <a:pPr marL="0" indent="0">
              <a:buNone/>
            </a:pPr>
            <a:endParaRPr lang="id-ID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5281-6D59-4A97-8AC9-81630A9C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327" y="6215459"/>
            <a:ext cx="811019" cy="503578"/>
          </a:xfrm>
        </p:spPr>
        <p:txBody>
          <a:bodyPr/>
          <a:lstStyle/>
          <a:p>
            <a:fld id="{97F8BE32-35C9-4FE3-B56C-AE400FFFE703}" type="slidenum">
              <a:rPr lang="id-ID" smtClean="0">
                <a:solidFill>
                  <a:schemeClr val="tx1"/>
                </a:solidFill>
              </a:rPr>
              <a:t>3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6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8042D-B33F-417E-B66A-FCF42315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059768"/>
            <a:ext cx="929121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800" dirty="0"/>
              <a:t>2. </a:t>
            </a:r>
            <a:r>
              <a:rPr lang="id-ID" sz="2800" dirty="0"/>
              <a:t>Tujuan kami melakukan penelitian ini adalah untuk mengetahui pendapat mahasiswa terhadap kelebihan dan kekurangan uang elektronik serta mengetahui keerlanjutan penggunaan uang elektronik di kampus ITERA.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9E5CF-83E2-4C44-8C46-7703DA71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599" y="6202246"/>
            <a:ext cx="811019" cy="503578"/>
          </a:xfrm>
        </p:spPr>
        <p:txBody>
          <a:bodyPr/>
          <a:lstStyle/>
          <a:p>
            <a:fld id="{97F8BE32-35C9-4FE3-B56C-AE400FFFE703}" type="slidenum">
              <a:rPr lang="id-ID" smtClean="0">
                <a:solidFill>
                  <a:schemeClr val="tx1"/>
                </a:solidFill>
              </a:rPr>
              <a:t>4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5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7E89-5114-41E0-B220-CCE38968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Metode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021D-64FE-4F9C-A328-3EFE415B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penelitian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 kami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dua</a:t>
            </a:r>
            <a:r>
              <a:rPr lang="en-ID" sz="2800" dirty="0"/>
              <a:t> </a:t>
            </a:r>
            <a:r>
              <a:rPr lang="en-ID" sz="2800" dirty="0" err="1"/>
              <a:t>metode</a:t>
            </a:r>
            <a:r>
              <a:rPr lang="en-ID" sz="2800" dirty="0"/>
              <a:t> </a:t>
            </a:r>
            <a:r>
              <a:rPr lang="en-ID" sz="2800" dirty="0" err="1"/>
              <a:t>yakni</a:t>
            </a:r>
            <a:r>
              <a:rPr lang="en-ID" sz="2800" dirty="0"/>
              <a:t>, </a:t>
            </a:r>
            <a:r>
              <a:rPr lang="en-ID" sz="2800" dirty="0" err="1"/>
              <a:t>pembagian</a:t>
            </a:r>
            <a:r>
              <a:rPr lang="en-ID" sz="2800" dirty="0"/>
              <a:t> </a:t>
            </a:r>
            <a:r>
              <a:rPr lang="en-ID" sz="2800" dirty="0" err="1"/>
              <a:t>kuisioner</a:t>
            </a:r>
            <a:r>
              <a:rPr lang="en-ID" sz="2800" dirty="0"/>
              <a:t> </a:t>
            </a:r>
            <a:r>
              <a:rPr lang="en-ID" sz="2800" dirty="0" err="1"/>
              <a:t>melalui</a:t>
            </a:r>
            <a:r>
              <a:rPr lang="en-ID" sz="2800" dirty="0"/>
              <a:t> media </a:t>
            </a:r>
            <a:r>
              <a:rPr lang="en-ID" sz="2800" dirty="0" err="1"/>
              <a:t>sosial</a:t>
            </a:r>
            <a:r>
              <a:rPr lang="en-ID" sz="2800" dirty="0"/>
              <a:t> </a:t>
            </a:r>
            <a:r>
              <a:rPr lang="en-ID" sz="2800" dirty="0" err="1"/>
              <a:t>dan</a:t>
            </a:r>
            <a:r>
              <a:rPr lang="en-ID" sz="2800" dirty="0"/>
              <a:t> </a:t>
            </a:r>
            <a:r>
              <a:rPr lang="en-ID" sz="2800" dirty="0" err="1"/>
              <a:t>melakukan</a:t>
            </a:r>
            <a:r>
              <a:rPr lang="en-ID" sz="2800" dirty="0"/>
              <a:t> </a:t>
            </a:r>
            <a:r>
              <a:rPr lang="en-ID" sz="2800" dirty="0" err="1"/>
              <a:t>wawancara</a:t>
            </a:r>
            <a:r>
              <a:rPr lang="en-ID" sz="2800" dirty="0"/>
              <a:t> </a:t>
            </a:r>
            <a:r>
              <a:rPr lang="en-ID" sz="2800" dirty="0" err="1"/>
              <a:t>kepada</a:t>
            </a:r>
            <a:r>
              <a:rPr lang="en-ID" sz="2800" dirty="0"/>
              <a:t> </a:t>
            </a:r>
            <a:r>
              <a:rPr lang="en-ID" sz="2800" dirty="0" err="1"/>
              <a:t>beberapa</a:t>
            </a:r>
            <a:r>
              <a:rPr lang="en-ID" sz="2800" dirty="0"/>
              <a:t> </a:t>
            </a:r>
            <a:r>
              <a:rPr lang="en-ID" sz="2800" dirty="0" err="1"/>
              <a:t>pihak</a:t>
            </a:r>
            <a:endParaRPr lang="id-ID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47658-4921-4B07-9E95-2DD5B516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3479" y="6202246"/>
            <a:ext cx="811019" cy="503578"/>
          </a:xfrm>
        </p:spPr>
        <p:txBody>
          <a:bodyPr/>
          <a:lstStyle/>
          <a:p>
            <a:fld id="{97F8BE32-35C9-4FE3-B56C-AE400FFFE703}" type="slidenum">
              <a:rPr lang="id-ID" smtClean="0">
                <a:solidFill>
                  <a:schemeClr val="tx1"/>
                </a:solidFill>
              </a:rPr>
              <a:t>5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9E28-2D61-4F75-9A31-263ED906F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6" y="413231"/>
            <a:ext cx="6105520" cy="644476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D" sz="3200" b="1" dirty="0"/>
              <a:t>1.  </a:t>
            </a:r>
            <a:r>
              <a:rPr lang="en-ID" sz="3200" b="1" dirty="0" err="1"/>
              <a:t>Pembagian</a:t>
            </a:r>
            <a:r>
              <a:rPr lang="en-ID" sz="3200" b="1" dirty="0"/>
              <a:t>  </a:t>
            </a:r>
            <a:r>
              <a:rPr lang="en-ID" sz="3200" b="1" dirty="0" err="1"/>
              <a:t>Kuisioner</a:t>
            </a:r>
            <a:endParaRPr lang="id-ID" sz="3200" dirty="0"/>
          </a:p>
          <a:p>
            <a:pPr marL="0" indent="0">
              <a:buNone/>
            </a:pPr>
            <a:r>
              <a:rPr lang="en-ID" sz="2800" dirty="0"/>
              <a:t>	</a:t>
            </a:r>
            <a:r>
              <a:rPr lang="en-ID" sz="2800" dirty="0" err="1"/>
              <a:t>Metode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dilakukan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membuat</a:t>
            </a:r>
            <a:r>
              <a:rPr lang="en-ID" sz="2800" dirty="0"/>
              <a:t> </a:t>
            </a:r>
            <a:r>
              <a:rPr lang="en-ID" sz="2800" dirty="0" err="1"/>
              <a:t>pertanyaan</a:t>
            </a:r>
            <a:r>
              <a:rPr lang="en-ID" sz="2800" dirty="0"/>
              <a:t> yang </a:t>
            </a:r>
            <a:r>
              <a:rPr lang="en-ID" sz="2800" dirty="0" err="1"/>
              <a:t>berkaitan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penelitian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dan</a:t>
            </a:r>
            <a:r>
              <a:rPr lang="en-ID" sz="2800" dirty="0"/>
              <a:t> </a:t>
            </a:r>
            <a:r>
              <a:rPr lang="en-ID" sz="2800" dirty="0" err="1"/>
              <a:t>membagikannya</a:t>
            </a:r>
            <a:r>
              <a:rPr lang="en-ID" sz="2800" dirty="0"/>
              <a:t> </a:t>
            </a:r>
            <a:r>
              <a:rPr lang="en-ID" sz="2800" dirty="0" err="1"/>
              <a:t>kepada</a:t>
            </a:r>
            <a:r>
              <a:rPr lang="en-ID" sz="2800" dirty="0"/>
              <a:t> </a:t>
            </a:r>
            <a:r>
              <a:rPr lang="en-ID" sz="2800" dirty="0" err="1"/>
              <a:t>mahasiswa</a:t>
            </a:r>
            <a:r>
              <a:rPr lang="en-ID" sz="2800" dirty="0"/>
              <a:t> ITERA.  </a:t>
            </a:r>
            <a:r>
              <a:rPr lang="en-ID" sz="2800" dirty="0" err="1"/>
              <a:t>Pembagian</a:t>
            </a:r>
            <a:r>
              <a:rPr lang="en-ID" sz="2800" dirty="0"/>
              <a:t> </a:t>
            </a:r>
            <a:r>
              <a:rPr lang="en-ID" sz="2800" dirty="0" err="1"/>
              <a:t>kuisioner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dimulai</a:t>
            </a:r>
            <a:r>
              <a:rPr lang="en-ID" sz="2800" dirty="0"/>
              <a:t> </a:t>
            </a:r>
            <a:r>
              <a:rPr lang="en-ID" sz="2800" dirty="0" err="1"/>
              <a:t>pada</a:t>
            </a:r>
            <a:r>
              <a:rPr lang="en-ID" sz="2800" dirty="0"/>
              <a:t> 5 April 2018. </a:t>
            </a:r>
            <a:r>
              <a:rPr lang="en-ID" sz="2800" dirty="0" err="1"/>
              <a:t>Kuisioner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telah</a:t>
            </a:r>
            <a:r>
              <a:rPr lang="en-ID" sz="2800" dirty="0"/>
              <a:t> </a:t>
            </a:r>
            <a:r>
              <a:rPr lang="en-ID" sz="2800" dirty="0" err="1"/>
              <a:t>diisi</a:t>
            </a:r>
            <a:r>
              <a:rPr lang="en-ID" sz="2800" dirty="0"/>
              <a:t> </a:t>
            </a:r>
            <a:r>
              <a:rPr lang="en-ID" sz="2800" dirty="0" err="1"/>
              <a:t>oleh</a:t>
            </a:r>
            <a:r>
              <a:rPr lang="en-ID" sz="2800" dirty="0"/>
              <a:t> 205 </a:t>
            </a:r>
            <a:r>
              <a:rPr lang="en-ID" sz="2800" dirty="0" err="1"/>
              <a:t>mahasiwa</a:t>
            </a:r>
            <a:r>
              <a:rPr lang="en-ID" sz="2800" dirty="0"/>
              <a:t> ITERA.</a:t>
            </a:r>
            <a:endParaRPr lang="id-ID" sz="2800" dirty="0"/>
          </a:p>
          <a:p>
            <a:pPr marL="0" lvl="0" indent="0">
              <a:buNone/>
            </a:pPr>
            <a:r>
              <a:rPr lang="en-ID" sz="2800" b="1" dirty="0"/>
              <a:t> </a:t>
            </a:r>
            <a:endParaRPr lang="id-ID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F8935-CD1E-46E7-8015-247F1E8C1B97}"/>
              </a:ext>
            </a:extLst>
          </p:cNvPr>
          <p:cNvPicPr/>
          <p:nvPr/>
        </p:nvPicPr>
        <p:blipFill rotWithShape="1">
          <a:blip r:embed="rId2"/>
          <a:srcRect l="18900" r="19680" b="6544"/>
          <a:stretch/>
        </p:blipFill>
        <p:spPr bwMode="auto">
          <a:xfrm>
            <a:off x="6548866" y="1233054"/>
            <a:ext cx="5520714" cy="37545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602D64-CC4D-405D-B108-1726F9AE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8562" y="6162863"/>
            <a:ext cx="811019" cy="503578"/>
          </a:xfrm>
        </p:spPr>
        <p:txBody>
          <a:bodyPr/>
          <a:lstStyle/>
          <a:p>
            <a:fld id="{97F8BE32-35C9-4FE3-B56C-AE400FFFE703}" type="slidenum">
              <a:rPr lang="id-ID" smtClean="0">
                <a:solidFill>
                  <a:schemeClr val="tx1"/>
                </a:solidFill>
              </a:rPr>
              <a:t>6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2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CC784-CD63-4C39-BB55-568520C2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345" y="997528"/>
            <a:ext cx="9537449" cy="446881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D" sz="3200" b="1" dirty="0"/>
              <a:t>2. </a:t>
            </a:r>
            <a:r>
              <a:rPr lang="en-ID" sz="3200" b="1" dirty="0" err="1"/>
              <a:t>Wawancara</a:t>
            </a:r>
            <a:r>
              <a:rPr lang="en-ID" sz="2800" b="1" dirty="0"/>
              <a:t>		</a:t>
            </a:r>
            <a:endParaRPr lang="id-ID" sz="2800" dirty="0"/>
          </a:p>
          <a:p>
            <a:pPr marL="0" indent="0">
              <a:buNone/>
            </a:pPr>
            <a:r>
              <a:rPr lang="en-ID" sz="2800" dirty="0"/>
              <a:t>	</a:t>
            </a:r>
            <a:r>
              <a:rPr lang="en-ID" sz="2800" dirty="0" err="1"/>
              <a:t>Metode</a:t>
            </a:r>
            <a:r>
              <a:rPr lang="en-ID" sz="2800" dirty="0"/>
              <a:t> </a:t>
            </a:r>
            <a:r>
              <a:rPr lang="en-ID" sz="2800" dirty="0" err="1"/>
              <a:t>wawancara</a:t>
            </a:r>
            <a:r>
              <a:rPr lang="en-ID" sz="2800" dirty="0"/>
              <a:t> </a:t>
            </a:r>
            <a:r>
              <a:rPr lang="en-ID" sz="2800" dirty="0" err="1"/>
              <a:t>dilakukan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mengajukan</a:t>
            </a:r>
            <a:r>
              <a:rPr lang="en-ID" sz="2800" dirty="0"/>
              <a:t> </a:t>
            </a:r>
            <a:r>
              <a:rPr lang="en-ID" sz="2800" dirty="0" err="1"/>
              <a:t>beberapa</a:t>
            </a:r>
            <a:r>
              <a:rPr lang="en-ID" sz="2800" dirty="0"/>
              <a:t> </a:t>
            </a:r>
            <a:r>
              <a:rPr lang="en-ID" sz="2800" dirty="0" err="1"/>
              <a:t>pertanyaan</a:t>
            </a:r>
            <a:r>
              <a:rPr lang="en-ID" sz="2800" dirty="0"/>
              <a:t> </a:t>
            </a:r>
            <a:r>
              <a:rPr lang="en-ID" sz="2800" dirty="0" err="1"/>
              <a:t>kepada</a:t>
            </a:r>
            <a:r>
              <a:rPr lang="en-ID" sz="2800" dirty="0"/>
              <a:t> </a:t>
            </a:r>
            <a:r>
              <a:rPr lang="en-ID" sz="2800" dirty="0" err="1"/>
              <a:t>pihak</a:t>
            </a:r>
            <a:r>
              <a:rPr lang="en-ID" sz="2800" dirty="0"/>
              <a:t> yang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transaksi</a:t>
            </a:r>
            <a:r>
              <a:rPr lang="en-ID" sz="2800" dirty="0"/>
              <a:t> </a:t>
            </a:r>
            <a:r>
              <a:rPr lang="en-ID" sz="2800" dirty="0" err="1"/>
              <a:t>uang</a:t>
            </a:r>
            <a:r>
              <a:rPr lang="en-ID" sz="2800" dirty="0"/>
              <a:t> </a:t>
            </a:r>
            <a:r>
              <a:rPr lang="en-ID" sz="2800" dirty="0" err="1"/>
              <a:t>elektronik</a:t>
            </a:r>
            <a:r>
              <a:rPr lang="en-ID" sz="2800" dirty="0"/>
              <a:t> di </a:t>
            </a:r>
            <a:r>
              <a:rPr lang="en-ID" sz="2800" dirty="0" err="1"/>
              <a:t>lingkungan</a:t>
            </a:r>
            <a:r>
              <a:rPr lang="en-ID" sz="2800" dirty="0"/>
              <a:t> </a:t>
            </a:r>
            <a:r>
              <a:rPr lang="en-ID" sz="2800" dirty="0" err="1"/>
              <a:t>Itera</a:t>
            </a:r>
            <a:r>
              <a:rPr lang="en-ID" sz="2800" dirty="0"/>
              <a:t> </a:t>
            </a:r>
            <a:r>
              <a:rPr lang="en-ID" sz="2800" dirty="0" err="1"/>
              <a:t>antara</a:t>
            </a:r>
            <a:r>
              <a:rPr lang="en-ID" sz="2800" dirty="0"/>
              <a:t> lain, </a:t>
            </a:r>
            <a:r>
              <a:rPr lang="en-ID" sz="2800" dirty="0" err="1"/>
              <a:t>Kantin</a:t>
            </a:r>
            <a:r>
              <a:rPr lang="en-ID" sz="2800" dirty="0"/>
              <a:t> RK, </a:t>
            </a:r>
            <a:r>
              <a:rPr lang="en-ID" sz="2800" dirty="0" err="1"/>
              <a:t>Kantin</a:t>
            </a:r>
            <a:r>
              <a:rPr lang="en-ID" sz="2800" dirty="0"/>
              <a:t> BKL, </a:t>
            </a:r>
            <a:r>
              <a:rPr lang="en-ID" sz="2800" dirty="0" err="1"/>
              <a:t>dan</a:t>
            </a:r>
            <a:r>
              <a:rPr lang="en-ID" sz="2800" dirty="0"/>
              <a:t> Bus Trans Lampung.  Kami </a:t>
            </a:r>
            <a:r>
              <a:rPr lang="en-ID" sz="2800" dirty="0" err="1"/>
              <a:t>melakukan</a:t>
            </a:r>
            <a:r>
              <a:rPr lang="en-ID" sz="2800" dirty="0"/>
              <a:t> </a:t>
            </a:r>
            <a:r>
              <a:rPr lang="en-ID" sz="2800" dirty="0" err="1"/>
              <a:t>wawancara</a:t>
            </a:r>
            <a:r>
              <a:rPr lang="en-ID" sz="2800" dirty="0"/>
              <a:t> </a:t>
            </a:r>
            <a:r>
              <a:rPr lang="en-ID" sz="2800" dirty="0" err="1"/>
              <a:t>pada</a:t>
            </a:r>
            <a:r>
              <a:rPr lang="en-ID" sz="2800" dirty="0"/>
              <a:t> 17 April 2018, </a:t>
            </a:r>
            <a:r>
              <a:rPr lang="en-ID" sz="2800" dirty="0" err="1"/>
              <a:t>pukul</a:t>
            </a:r>
            <a:r>
              <a:rPr lang="en-ID" sz="2800" dirty="0"/>
              <a:t> 10.05-10.40 WIB.</a:t>
            </a:r>
            <a:endParaRPr lang="id-ID" sz="2800" dirty="0"/>
          </a:p>
          <a:p>
            <a:pPr marL="0" indent="0">
              <a:buNone/>
            </a:pPr>
            <a:endParaRPr lang="id-ID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C05D6B-B96C-4F71-AE3E-D81C93DB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1187" y="6174313"/>
            <a:ext cx="811019" cy="503578"/>
          </a:xfrm>
        </p:spPr>
        <p:txBody>
          <a:bodyPr/>
          <a:lstStyle/>
          <a:p>
            <a:fld id="{97F8BE32-35C9-4FE3-B56C-AE400FFFE703}" type="slidenum">
              <a:rPr lang="id-ID" smtClean="0">
                <a:solidFill>
                  <a:schemeClr val="tx1"/>
                </a:solidFill>
              </a:rPr>
              <a:t>7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360BE4A6-D629-4D74-BC63-D531F75E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628" y="1480458"/>
            <a:ext cx="18227751" cy="87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31" name="Picture 2">
            <a:extLst>
              <a:ext uri="{FF2B5EF4-FFF2-40B4-BE49-F238E27FC236}">
                <a16:creationId xmlns:a16="http://schemas.microsoft.com/office/drawing/2014/main" id="{816E7718-CB98-498A-9096-40F32E089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14119" r="24026" b="27051"/>
          <a:stretch>
            <a:fillRect/>
          </a:stretch>
        </p:blipFill>
        <p:spPr bwMode="auto">
          <a:xfrm>
            <a:off x="1683657" y="1081014"/>
            <a:ext cx="8694057" cy="459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3BABB773-0AF5-444A-9C12-0AB7E8214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83191" y="5667178"/>
            <a:ext cx="182277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altLang="id-ID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kumimoji="0" lang="id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iagram </a:t>
            </a:r>
            <a:r>
              <a:rPr kumimoji="0" lang="en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kumimoji="0" lang="id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ahasiswa yang </a:t>
            </a:r>
            <a:r>
              <a:rPr kumimoji="0" lang="en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kumimoji="0" lang="id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enggunakan </a:t>
            </a:r>
            <a:r>
              <a:rPr lang="en-ID" altLang="id-ID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kumimoji="0" lang="id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 </a:t>
            </a:r>
            <a:r>
              <a:rPr lang="en-ID" altLang="id-ID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id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lektronik </a:t>
            </a:r>
            <a:endParaRPr kumimoji="0" lang="id-ID" altLang="id-ID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3CDF99-C731-4798-A11B-5F1D6D4F6655}"/>
              </a:ext>
            </a:extLst>
          </p:cNvPr>
          <p:cNvSpPr txBox="1"/>
          <p:nvPr/>
        </p:nvSpPr>
        <p:spPr>
          <a:xfrm>
            <a:off x="2917371" y="275772"/>
            <a:ext cx="6357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200" dirty="0">
                <a:solidFill>
                  <a:schemeClr val="accent1"/>
                </a:solidFill>
              </a:rPr>
              <a:t>HASIL</a:t>
            </a:r>
          </a:p>
          <a:p>
            <a:pPr algn="ctr"/>
            <a:endParaRPr lang="id-ID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08B72-3DAF-4CE0-B4BC-876277EE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1603" y="6183773"/>
            <a:ext cx="811019" cy="503578"/>
          </a:xfrm>
        </p:spPr>
        <p:txBody>
          <a:bodyPr/>
          <a:lstStyle/>
          <a:p>
            <a:fld id="{97F8BE32-35C9-4FE3-B56C-AE400FFFE703}" type="slidenum">
              <a:rPr lang="id-ID" smtClean="0">
                <a:solidFill>
                  <a:schemeClr val="tx1"/>
                </a:solidFill>
              </a:rPr>
              <a:t>8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7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861829A-0509-4134-9466-1F67AD317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02F01B3C-4897-4C94-A8B3-045658D0E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0" r="24783" b="21001"/>
          <a:stretch>
            <a:fillRect/>
          </a:stretch>
        </p:blipFill>
        <p:spPr bwMode="auto">
          <a:xfrm>
            <a:off x="1759427" y="889876"/>
            <a:ext cx="8396055" cy="424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4EBF450-C741-4E12-990A-80C97B4DF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575" y="5099318"/>
            <a:ext cx="7235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altLang="id-ID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kumimoji="0" lang="id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 </a:t>
            </a:r>
            <a:r>
              <a:rPr lang="en-ID" altLang="id-ID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kumimoji="0" lang="id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ahasiswa yang </a:t>
            </a:r>
            <a:r>
              <a:rPr kumimoji="0" lang="en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kumimoji="0" lang="id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emiliki </a:t>
            </a:r>
            <a:r>
              <a:rPr lang="en-ID" altLang="id-ID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kumimoji="0" lang="id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 </a:t>
            </a:r>
            <a:r>
              <a:rPr lang="en-ID" altLang="id-ID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id-ID" altLang="id-ID" sz="2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lektronik</a:t>
            </a:r>
            <a:endParaRPr kumimoji="0" lang="id-ID" altLang="id-ID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BBEC8F-3D4E-4129-85D7-481BC0BF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233" y="6173535"/>
            <a:ext cx="811019" cy="503578"/>
          </a:xfrm>
        </p:spPr>
        <p:txBody>
          <a:bodyPr/>
          <a:lstStyle/>
          <a:p>
            <a:fld id="{97F8BE32-35C9-4FE3-B56C-AE400FFFE703}" type="slidenum">
              <a:rPr lang="id-ID" smtClean="0">
                <a:solidFill>
                  <a:schemeClr val="tx1"/>
                </a:solidFill>
              </a:rPr>
              <a:t>9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9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</TotalTime>
  <Words>424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Adobe Garamond Pro</vt:lpstr>
      <vt:lpstr>Arial</vt:lpstr>
      <vt:lpstr>Calibri</vt:lpstr>
      <vt:lpstr>Rockwell</vt:lpstr>
      <vt:lpstr>Times New Roman</vt:lpstr>
      <vt:lpstr>Gallery</vt:lpstr>
      <vt:lpstr>PENGGUNAAN UANG ELEKTRONIK DI KAMPUS ITERA</vt:lpstr>
      <vt:lpstr>SISTEMATIKA </vt:lpstr>
      <vt:lpstr>PENDAHULUAN</vt:lpstr>
      <vt:lpstr>PowerPoint Presentation</vt:lpstr>
      <vt:lpstr>Metode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PEMBAHASAN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PENGGUNAAN UANG ELEKTRONIK DI KAMPUS ITERA</dc:title>
  <dc:creator>Windows 10</dc:creator>
  <cp:lastModifiedBy>Windows 10</cp:lastModifiedBy>
  <cp:revision>14</cp:revision>
  <dcterms:created xsi:type="dcterms:W3CDTF">2018-04-25T06:54:10Z</dcterms:created>
  <dcterms:modified xsi:type="dcterms:W3CDTF">2018-04-25T08:47:37Z</dcterms:modified>
</cp:coreProperties>
</file>