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f7db44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f7db44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Training: 0.08855822640551614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Validation: 0.10816870124618005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Test: 0.06706471079878018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ece4e6dc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ece4e6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f265c5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f265c5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Accuracy: 0.67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Output vs Predicted Outcome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0: [0]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1: [1]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2: [1]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2: [2]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3: [0]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3: [3]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ece4e6d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ece4e6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f265c5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f265c5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Linear kernel Accuracy: 0.8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Output vs Predicted Outcome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0: [0]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1: [1]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2: [2]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Expected 3: [3]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ece4e6d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ece4e6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f265c5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f265c5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Decision tree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Train Accuracy: 1.000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Test Accuracy: 0.733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ece4e6dc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ece4e6d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f265c5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f265c5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Mean Absolute Error: 0.52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Training Score: 0.985714285714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Testing Score: 0.747619047619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Output vs Predicted Outcome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0: [0]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1: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[2]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3: [0]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f7db44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f7db44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Mean Absolute Error: 0.52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Training Score: 0.985714285714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Testing Score: 0.747619047619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Output vs Predicted Outcome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0: [0]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1: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[2]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3: [0]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f7db44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f7db44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Mean Absolute Error: 0.52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Training Score: 0.985714285714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Testing Score: 0.747619047619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Output vs Predicted Outcome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0: [0]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1: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[2]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3: [0]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f7db44e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f7db44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Mean Absolute Error: 0.52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Training Score: 0.985714285714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Testing Score: 0.747619047619</a:t>
            </a:r>
            <a:endParaRPr sz="1050">
              <a:highlight>
                <a:srgbClr val="FFFFFF"/>
              </a:highlight>
            </a:endParaRPr>
          </a:p>
          <a:p>
            <a:pPr indent="0" lvl="0" marL="508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Output vs Predicted Outcome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0: [0]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1: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[2]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2: [1]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 3: [0]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f7db44e6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f7db44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ece4e6d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ece4e6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a356c263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a356c2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ece4e6d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ece4e6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f265c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f265c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Training: 0.08855822640551614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Validation: 0.10816870124618005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Test: 0.06706471079878018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50" y="1084625"/>
            <a:ext cx="4947900" cy="29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63329" l="0" r="76557" t="0"/>
          <a:stretch/>
        </p:blipFill>
        <p:spPr>
          <a:xfrm>
            <a:off x="178725" y="520150"/>
            <a:ext cx="1373500" cy="1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60660" l="0" r="78911" t="0"/>
          <a:stretch/>
        </p:blipFill>
        <p:spPr>
          <a:xfrm>
            <a:off x="2635100" y="3309700"/>
            <a:ext cx="3673925" cy="5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194150" y="3309700"/>
            <a:ext cx="50091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highlight>
                  <a:srgbClr val="3D85C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HASIBUL ISLAM</a:t>
            </a:r>
            <a:endParaRPr sz="4800">
              <a:solidFill>
                <a:srgbClr val="434343"/>
              </a:solidFill>
              <a:highlight>
                <a:srgbClr val="3D85C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-10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Final Test Result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725"/>
            <a:ext cx="75057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270000"/>
            <a:ext cx="9144000" cy="4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❖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Logistic Regression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To have better results for 5-borough in DataSet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Without scaling using algorithm  gives correct prediction 67% of the time.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Better use StandardScaler()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-100" y="0"/>
            <a:ext cx="9144000" cy="7893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5" y="1393552"/>
            <a:ext cx="6659676" cy="27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150" y="1393550"/>
            <a:ext cx="2027125" cy="17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Testing to see first 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0" y="342000"/>
            <a:ext cx="9144000" cy="4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❖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SVM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Used three kernels: linear (80%), RBF (79%), and Sigmoid (20%)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Use the correct kernel and adjust the parameters (gamma).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Better Result of the DataSet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0" y="0"/>
            <a:ext cx="9144000" cy="633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SVM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5" y="1505838"/>
            <a:ext cx="6283299" cy="24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950" y="1090050"/>
            <a:ext cx="2362875" cy="33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Testing to see first 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0" y="288000"/>
            <a:ext cx="91440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❖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Decision tree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Score of 74% for better than i should get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Data completely (25% error)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4675"/>
            <a:ext cx="70814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350" y="2027625"/>
            <a:ext cx="2831651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Testing to see first 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0" y="306000"/>
            <a:ext cx="91440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❖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Random Forests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Very similar to decision trees.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Data not overfitting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latin typeface="Cambria"/>
                <a:ea typeface="Cambria"/>
                <a:cs typeface="Cambria"/>
                <a:sym typeface="Cambria"/>
              </a:rPr>
              <a:t>Show similar score of 74%</a:t>
            </a:r>
            <a:endParaRPr sz="2400">
              <a:solidFill>
                <a:srgbClr val="24292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/>
              <a:t>Forests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575"/>
            <a:ext cx="6663125" cy="23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75" y="2266950"/>
            <a:ext cx="17335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175" y="2562225"/>
            <a:ext cx="19621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Testing to see first 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Testing to see </a:t>
            </a: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Final Test Result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25" y="1406325"/>
            <a:ext cx="7131713" cy="3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39BE5"/>
                </a:solidFill>
                <a:latin typeface="Proxima Nova"/>
                <a:ea typeface="Proxima Nova"/>
                <a:cs typeface="Proxima Nova"/>
                <a:sym typeface="Proxima Nova"/>
              </a:rPr>
              <a:t>NEw YoRk CiTy</a:t>
            </a:r>
            <a:br>
              <a:rPr b="1" lang="en" sz="48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48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Apartment Rent Price Analysis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2850"/>
            <a:ext cx="9143999" cy="2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FINAL RESULT OF THE CODE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75" y="1711650"/>
            <a:ext cx="51054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275" y="885900"/>
            <a:ext cx="3417325" cy="360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FINAL RESULT OF THE CODE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875" y="885900"/>
            <a:ext cx="376237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75" y="1711650"/>
            <a:ext cx="4715076" cy="30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88" y="418000"/>
            <a:ext cx="4401700" cy="4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71179" l="0" r="78581" t="0"/>
          <a:stretch/>
        </p:blipFill>
        <p:spPr>
          <a:xfrm>
            <a:off x="0" y="0"/>
            <a:ext cx="2647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71179" l="0" r="78581" t="0"/>
          <a:stretch/>
        </p:blipFill>
        <p:spPr>
          <a:xfrm>
            <a:off x="6486375" y="0"/>
            <a:ext cx="2647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71179" l="0" r="78581" t="0"/>
          <a:stretch/>
        </p:blipFill>
        <p:spPr>
          <a:xfrm>
            <a:off x="945799" y="0"/>
            <a:ext cx="7543675" cy="8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71179" l="0" r="78581" t="0"/>
          <a:stretch/>
        </p:blipFill>
        <p:spPr>
          <a:xfrm>
            <a:off x="673124" y="4265075"/>
            <a:ext cx="7543675" cy="8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69475" y="3904900"/>
            <a:ext cx="79563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Where to rent apartment in NYC by asking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customer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find better price?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6"/>
          <p:cNvCxnSpPr/>
          <p:nvPr/>
        </p:nvCxnSpPr>
        <p:spPr>
          <a:xfrm>
            <a:off x="-6875" y="361295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>
            <p:ph type="title"/>
          </p:nvPr>
        </p:nvSpPr>
        <p:spPr>
          <a:xfrm>
            <a:off x="308275" y="43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like to live NYC? 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76826" y="294794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76825" y="330900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Brooklyn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934300" y="2321849"/>
            <a:ext cx="2699700" cy="268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806800" y="330900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Manhattan 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876401" y="28596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876400" y="33090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Queens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751004" y="3106861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751000" y="330900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Bronx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131504" y="3106861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131500" y="33622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Staten Island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93200" y="807650"/>
            <a:ext cx="82785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Rent Monthly ($price)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-7882" l="0" r="0" t="12907"/>
          <a:stretch/>
        </p:blipFill>
        <p:spPr>
          <a:xfrm>
            <a:off x="4634000" y="99250"/>
            <a:ext cx="4375800" cy="297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08275" y="43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29325" y="633775"/>
            <a:ext cx="82785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Using data from StreetEasy and Zillow  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of bedrooms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of bathroom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 in sqft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Price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Zip-Code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75" y="2571750"/>
            <a:ext cx="8283800" cy="2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08275" y="43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29325" y="947025"/>
            <a:ext cx="82785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Using data from StreetEasy and Zillow  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of bedrooms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of bathroom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 in sqft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Price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Zip-Code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Dataset will show of rent.csv file  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df </a:t>
            </a:r>
            <a:r>
              <a:rPr lang="en" sz="24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2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pd</a:t>
            </a:r>
            <a:r>
              <a:rPr lang="en" sz="24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 sz="2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read_csv(</a:t>
            </a:r>
            <a:r>
              <a:rPr lang="en" sz="2400">
                <a:solidFill>
                  <a:srgbClr val="BA2121"/>
                </a:solidFill>
                <a:latin typeface="Trebuchet MS"/>
                <a:ea typeface="Trebuchet MS"/>
                <a:cs typeface="Trebuchet MS"/>
                <a:sym typeface="Trebuchet MS"/>
              </a:rPr>
              <a:t>'rent.csv'</a:t>
            </a:r>
            <a:r>
              <a:rPr lang="en" sz="2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df</a:t>
            </a:r>
            <a:r>
              <a:rPr lang="en" sz="24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 sz="2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head()</a:t>
            </a:r>
            <a:endParaRPr sz="2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2819" l="0" r="0" t="14501"/>
          <a:stretch/>
        </p:blipFill>
        <p:spPr>
          <a:xfrm>
            <a:off x="5067500" y="64625"/>
            <a:ext cx="4008901" cy="47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1574"/>
          <a:stretch/>
        </p:blipFill>
        <p:spPr>
          <a:xfrm>
            <a:off x="4572000" y="64625"/>
            <a:ext cx="1866900" cy="47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08275" y="547075"/>
            <a:ext cx="8520600" cy="12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Applying for Machine Learning Algorithms on this project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29325" y="1761825"/>
            <a:ext cx="82785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Will show the accuracy of each algorithms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Linear Regression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Logistic Regression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SVM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Decision tree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Random Forests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378000"/>
            <a:ext cx="91440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❖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Linear Regression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performed poorly data and not really correlated with each other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SVR performed better (22%) than others (6%)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accuracy( got is very low) and cannot use Linear Regression (22% highest accuracy).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-100" y="0"/>
            <a:ext cx="9144000" cy="7335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0" y="1641400"/>
            <a:ext cx="6460675" cy="30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25" y="885900"/>
            <a:ext cx="2009775" cy="37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52400" y="1038825"/>
            <a:ext cx="234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Testing to see first 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