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FCA-0BF2-46EC-9A76-50A182267D1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08E55-5650-4F25-923B-7C35BE321E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FCA-0BF2-46EC-9A76-50A182267D1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08E55-5650-4F25-923B-7C35BE321E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FCA-0BF2-46EC-9A76-50A182267D1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08E55-5650-4F25-923B-7C35BE321E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FCA-0BF2-46EC-9A76-50A182267D1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08E55-5650-4F25-923B-7C35BE321E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FCA-0BF2-46EC-9A76-50A182267D1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08E55-5650-4F25-923B-7C35BE321E5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9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FCA-0BF2-46EC-9A76-50A182267D1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08E55-5650-4F25-923B-7C35BE321E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FCA-0BF2-46EC-9A76-50A182267D1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08E55-5650-4F25-923B-7C35BE321E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B1EEFCA-0BF2-46EC-9A76-50A182267D1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7A408E55-5650-4F25-923B-7C35BE32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C04B4B-D732-46BA-9A5B-9332B4EFE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826" y="5128591"/>
            <a:ext cx="11052313" cy="1526622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Computerized Database For Accommodation Division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5AE96-3133-40C6-9897-F5346D87B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017" y="808384"/>
            <a:ext cx="10103752" cy="4082914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Hostel</a:t>
            </a:r>
            <a:br>
              <a:rPr lang="en-US" sz="8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Management</a:t>
            </a:r>
            <a:br>
              <a:rPr lang="en-US" sz="8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47047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26FF-BC63-4D6A-B98D-3ADE2790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No centralized Database</a:t>
            </a:r>
          </a:p>
          <a:p>
            <a:r>
              <a:rPr lang="en-US" sz="4400" dirty="0"/>
              <a:t>Keeping details in written file System</a:t>
            </a:r>
          </a:p>
          <a:p>
            <a:r>
              <a:rPr lang="en-US" sz="4400" dirty="0"/>
              <a:t>Data Isolation</a:t>
            </a:r>
          </a:p>
          <a:p>
            <a:r>
              <a:rPr lang="en-US" sz="4400" dirty="0"/>
              <a:t>Time Consuming</a:t>
            </a:r>
          </a:p>
          <a:p>
            <a:r>
              <a:rPr lang="en-US" sz="4400" dirty="0"/>
              <a:t>Redundant Data</a:t>
            </a:r>
          </a:p>
          <a:p>
            <a:r>
              <a:rPr lang="en-US" sz="4400" dirty="0"/>
              <a:t>Manual Registration Process</a:t>
            </a:r>
          </a:p>
          <a:p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BE259-866D-4BA9-BDB5-52E2638E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1173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tx2">
                    <a:lumMod val="75000"/>
                  </a:schemeClr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77446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7557-55FC-4EA5-8936-B70106F1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Database for Accommodation division Administration</a:t>
            </a:r>
          </a:p>
          <a:p>
            <a:r>
              <a:rPr lang="en-US" sz="4000" dirty="0"/>
              <a:t>Database for Hostel Administration</a:t>
            </a:r>
          </a:p>
          <a:p>
            <a:r>
              <a:rPr lang="en-US" sz="4000" dirty="0"/>
              <a:t>Database for Labors &amp; workers</a:t>
            </a:r>
          </a:p>
          <a:p>
            <a:r>
              <a:rPr lang="en-US" sz="4000" dirty="0"/>
              <a:t>Database For Hostels</a:t>
            </a:r>
          </a:p>
          <a:p>
            <a:r>
              <a:rPr lang="en-US" sz="4000" dirty="0"/>
              <a:t>Database for Students</a:t>
            </a:r>
          </a:p>
          <a:p>
            <a:r>
              <a:rPr lang="en-US" sz="4000" dirty="0"/>
              <a:t>Registration process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938AF-90E0-4590-ADCC-1CF5C80A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0929"/>
            <a:ext cx="10972800" cy="1143000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schemeClr val="tx2">
                    <a:lumMod val="75000"/>
                  </a:schemeClr>
                </a:solidFill>
              </a:rPr>
              <a:t>Requirements</a:t>
            </a:r>
            <a:r>
              <a:rPr lang="en-US" dirty="0"/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230533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ED3F-205D-469B-A84D-2DEBA589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7677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ER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1087A-9897-4D84-B126-32A54C33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70" y="1353589"/>
            <a:ext cx="8459459" cy="53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E1B4C8-0B0B-4546-BDF6-88A1B5D0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03443"/>
            <a:ext cx="10972800" cy="1696278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26663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TF10073846</Template>
  <TotalTime>279</TotalTime>
  <Words>52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Custom Theme</vt:lpstr>
      <vt:lpstr>Hostel Management System</vt:lpstr>
      <vt:lpstr>Problem</vt:lpstr>
      <vt:lpstr>Requirements   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Hisni Mohammed</dc:creator>
  <cp:lastModifiedBy>Hisni Mohammed</cp:lastModifiedBy>
  <cp:revision>16</cp:revision>
  <dcterms:created xsi:type="dcterms:W3CDTF">2018-10-24T05:03:13Z</dcterms:created>
  <dcterms:modified xsi:type="dcterms:W3CDTF">2018-10-25T01:31:11Z</dcterms:modified>
</cp:coreProperties>
</file>