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EFCA-0BF2-46EC-9A76-50A182267D1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08E55-5650-4F25-923B-7C35BE321E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EFCA-0BF2-46EC-9A76-50A182267D1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08E55-5650-4F25-923B-7C35BE321E5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EFCA-0BF2-46EC-9A76-50A182267D1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08E55-5650-4F25-923B-7C35BE321E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EFCA-0BF2-46EC-9A76-50A182267D1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08E55-5650-4F25-923B-7C35BE321E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1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EFCA-0BF2-46EC-9A76-50A182267D1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08E55-5650-4F25-923B-7C35BE321E5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9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EFCA-0BF2-46EC-9A76-50A182267D1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08E55-5650-4F25-923B-7C35BE321E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EFCA-0BF2-46EC-9A76-50A182267D1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08E55-5650-4F25-923B-7C35BE321E5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4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/>
              <a:t>Click to edit Master title style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5B1EEFCA-0BF2-46EC-9A76-50A182267D1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7A408E55-5650-4F25-923B-7C35BE32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C04B4B-D732-46BA-9A5B-9332B4EFE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826" y="5128591"/>
            <a:ext cx="11052313" cy="1526622"/>
          </a:xfrm>
        </p:spPr>
        <p:txBody>
          <a:bodyPr>
            <a:normAutofit/>
          </a:bodyPr>
          <a:lstStyle/>
          <a:p>
            <a:pPr algn="ctr"/>
            <a:r>
              <a:rPr lang="en-US" sz="3800" dirty="0">
                <a:solidFill>
                  <a:schemeClr val="tx2">
                    <a:lumMod val="75000"/>
                  </a:schemeClr>
                </a:solidFill>
              </a:rPr>
              <a:t>Computerized Database For Accommodation Division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05AE96-3133-40C6-9897-F5346D87B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5017" y="808384"/>
            <a:ext cx="10103752" cy="4082914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2">
                    <a:lumMod val="75000"/>
                  </a:schemeClr>
                </a:solidFill>
              </a:rPr>
              <a:t>Hostel</a:t>
            </a:r>
            <a:br>
              <a:rPr lang="en-US" sz="8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8000" dirty="0">
                <a:solidFill>
                  <a:schemeClr val="tx2">
                    <a:lumMod val="75000"/>
                  </a:schemeClr>
                </a:solidFill>
              </a:rPr>
              <a:t>Management</a:t>
            </a:r>
            <a:br>
              <a:rPr lang="en-US" sz="8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8000" dirty="0">
                <a:solidFill>
                  <a:schemeClr val="tx2">
                    <a:lumMod val="75000"/>
                  </a:schemeClr>
                </a:solidFill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347047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B26FF-BC63-4D6A-B98D-3ADE27901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No centralized Database</a:t>
            </a:r>
          </a:p>
          <a:p>
            <a:r>
              <a:rPr lang="en-US" sz="4400" dirty="0"/>
              <a:t>Keeping details in written file System</a:t>
            </a:r>
          </a:p>
          <a:p>
            <a:r>
              <a:rPr lang="en-US" sz="4400" dirty="0"/>
              <a:t>Data Isolation</a:t>
            </a:r>
          </a:p>
          <a:p>
            <a:r>
              <a:rPr lang="en-US" sz="4400" dirty="0"/>
              <a:t>Time Consuming</a:t>
            </a:r>
          </a:p>
          <a:p>
            <a:r>
              <a:rPr lang="en-US" sz="4400" dirty="0"/>
              <a:t>Redundant Data</a:t>
            </a:r>
          </a:p>
          <a:p>
            <a:r>
              <a:rPr lang="en-US" sz="4400" dirty="0"/>
              <a:t>Manual Registration Process</a:t>
            </a:r>
          </a:p>
          <a:p>
            <a:endParaRPr lang="en-US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BE259-866D-4BA9-BDB5-52E2638E6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1173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chemeClr val="tx2">
                    <a:lumMod val="75000"/>
                  </a:schemeClr>
                </a:solidFill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377446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27557-55FC-4EA5-8936-B70106F1D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Database for Accommodation division Administration</a:t>
            </a:r>
          </a:p>
          <a:p>
            <a:r>
              <a:rPr lang="en-US" sz="4000" dirty="0"/>
              <a:t>Database for Hostel Administration</a:t>
            </a:r>
          </a:p>
          <a:p>
            <a:r>
              <a:rPr lang="en-US" sz="4000" dirty="0"/>
              <a:t>Database for Labors &amp; workers</a:t>
            </a:r>
          </a:p>
          <a:p>
            <a:r>
              <a:rPr lang="en-US" sz="4000" dirty="0"/>
              <a:t>Database For Hostels</a:t>
            </a:r>
          </a:p>
          <a:p>
            <a:r>
              <a:rPr lang="en-US" sz="4000" dirty="0"/>
              <a:t>Database for Students</a:t>
            </a:r>
          </a:p>
          <a:p>
            <a:r>
              <a:rPr lang="en-US" sz="4000" dirty="0"/>
              <a:t>Registration process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938AF-90E0-4590-ADCC-1CF5C80A3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0929"/>
            <a:ext cx="10972800" cy="1143000"/>
          </a:xfrm>
        </p:spPr>
        <p:txBody>
          <a:bodyPr/>
          <a:lstStyle/>
          <a:p>
            <a:pPr algn="ctr"/>
            <a:r>
              <a:rPr lang="en-US" sz="6600" b="1" dirty="0">
                <a:solidFill>
                  <a:schemeClr val="tx2">
                    <a:lumMod val="75000"/>
                  </a:schemeClr>
                </a:solidFill>
              </a:rPr>
              <a:t>Requirements</a:t>
            </a:r>
            <a:r>
              <a:rPr lang="en-US" dirty="0"/>
              <a:t> 		</a:t>
            </a:r>
          </a:p>
        </p:txBody>
      </p:sp>
    </p:spTree>
    <p:extLst>
      <p:ext uri="{BB962C8B-B14F-4D97-AF65-F5344CB8AC3E}">
        <p14:creationId xmlns:p14="http://schemas.microsoft.com/office/powerpoint/2010/main" val="230533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ED3F-205D-469B-A84D-2DEBA589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7677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chemeClr val="tx2">
                    <a:lumMod val="75000"/>
                  </a:schemeClr>
                </a:solidFill>
              </a:rPr>
              <a:t>ER Diagram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01087A-9897-4D84-B126-32A54C338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270" y="1353589"/>
            <a:ext cx="8459459" cy="538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5ACA57-26FE-4EBD-82E6-5973585C7C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3535018"/>
            <a:ext cx="5384800" cy="203089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Group Members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E/15/021 -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M.M.M.Aslam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E/15/131 -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M.H.Hisni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Mohammed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E/15/348 –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S.Suhail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E1B4C8-0B0B-4546-BDF6-88A1B5D0F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50943"/>
            <a:ext cx="1097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>
                <a:solidFill>
                  <a:schemeClr val="tx2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126663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TF10073846</Template>
  <TotalTime>302</TotalTime>
  <Words>82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Corbel</vt:lpstr>
      <vt:lpstr>Custom Theme</vt:lpstr>
      <vt:lpstr>Hostel Management System</vt:lpstr>
      <vt:lpstr>Problem</vt:lpstr>
      <vt:lpstr>Requirements   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Hostel Management System</dc:title>
  <dc:creator>Hisni Mohammed</dc:creator>
  <cp:lastModifiedBy>Hisni Mohammed</cp:lastModifiedBy>
  <cp:revision>18</cp:revision>
  <dcterms:created xsi:type="dcterms:W3CDTF">2018-10-24T05:03:13Z</dcterms:created>
  <dcterms:modified xsi:type="dcterms:W3CDTF">2018-10-25T12:00:32Z</dcterms:modified>
</cp:coreProperties>
</file>