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1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EDEB6-AAB6-4519-B601-0405774BCF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1A27D-0E68-4648-AEB4-9F5F66CB4B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5F29F-035D-4A74-BF65-6820B3C1021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A21E8-7AC3-4671-A26B-A02BC95AFF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https://recyclabs.web.app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C271D-2B1E-4B00-A491-731E8B7F3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8A7E4-AB52-4322-B624-C19731F32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https://recyclabs.web.app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EF59-F1B0-41F4-9511-81A260CB5988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8AFF-7815-43B8-855A-B938D6BCEEE6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12B7-15B2-4BA0-B2BD-820A408F26A3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A0F1-A46C-406B-A2A9-2F628B43744D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B01A-C032-4E79-9C57-25AD65A04066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4426-069A-4F7E-A0BA-20A99C5E7B64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B60C-ABA8-4AD6-B674-97E199F47C0A}" type="datetime1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491D-7428-4F1F-8CBD-39E3FA1921CA}" type="datetime1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C13-6022-421E-B7AA-FE546D0C5A9C}" type="datetime1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3AB0-A918-43C9-B25F-6C794788A6D8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8C2F097D-2FEB-4892-83C7-1EDFB3B4C39F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27F3-EC1F-4B53-87F3-823C2E98A42A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cyclabs.web.app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6CE740-479A-4C95-AFE3-28101B8707AC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13D60-866D-46D9-9E08-464102A0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252"/>
            <a:ext cx="9143999" cy="609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15" y="1071155"/>
            <a:ext cx="1846584" cy="7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EE23-CA6B-4CDA-BC4A-544C38F8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795" y="2262257"/>
            <a:ext cx="6130409" cy="1726647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AE916-D76A-456A-9D4C-33043ECE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51338-7C23-4703-B4AF-52B7043B7BC1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17582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463502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279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291079" y="2129626"/>
            <a:ext cx="104692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M.M.M. ASLAM					E/15/021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M.H. HISNI MOHAMED			E/15/131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S. SUHAIL							E/15/348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Product owner &amp; Scrum Master: Miss. NIMALI KULARATNE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FCAA5-F600-407D-A66D-DCD1E6AE0E97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291079" y="2067527"/>
            <a:ext cx="9568071" cy="368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A web based application for plastic &amp; non-degradable waste management.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public to interact with buyers.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7EF6D-B8FD-4144-9B4E-DEEB78FB8DC4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7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6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React JS, React Native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7" y="4644069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09" y="4024944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827145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028" name="Picture 4" descr="Image result for react native">
            <a:extLst>
              <a:ext uri="{FF2B5EF4-FFF2-40B4-BE49-F238E27FC236}">
                <a16:creationId xmlns:a16="http://schemas.microsoft.com/office/drawing/2014/main" id="{B2DBB8BC-AB9A-4BD4-8D7F-0DF17C323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358887"/>
            <a:ext cx="3911973" cy="18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A99687-F4BB-4EDC-BFBC-2E29CBC179C1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Plan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291079" y="1997104"/>
            <a:ext cx="982895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Requirement gathering and getting familiar with</a:t>
            </a:r>
          </a:p>
          <a:p>
            <a:pPr>
              <a:lnSpc>
                <a:spcPts val="4400"/>
              </a:lnSpc>
            </a:pPr>
            <a:r>
              <a:rPr lang="en-US" sz="3200" dirty="0"/>
              <a:t>	technologies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User interface designing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Database configuration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Implementing user registration &amp; authentication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Cloud deployment &amp; Configuration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FD5B6-05F4-49CA-8D55-537ED45322FE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90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r>
              <a:rPr lang="en-US" sz="3200" b="1" dirty="0"/>
              <a:t>(Before Mid)</a:t>
            </a:r>
            <a:r>
              <a:rPr lang="en-US" sz="4800" b="1" dirty="0"/>
              <a:t>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158780"/>
            <a:ext cx="9409045" cy="27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Gathered the requirement and got familiar with technologies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Designed the user interface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333B9-FA4D-4ABA-A4B4-1B72964176A7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6CB5-DB48-4B25-8785-F441DACB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FD2AE-98D1-41EA-A2C5-D9DE7DE3189B}"/>
              </a:ext>
            </a:extLst>
          </p:cNvPr>
          <p:cNvSpPr txBox="1"/>
          <p:nvPr/>
        </p:nvSpPr>
        <p:spPr>
          <a:xfrm>
            <a:off x="1431234" y="940906"/>
            <a:ext cx="90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r>
              <a:rPr lang="en-US" sz="3200" b="1" dirty="0"/>
              <a:t>(After Mid)</a:t>
            </a:r>
            <a:r>
              <a:rPr lang="en-US" sz="4800" b="1" dirty="0"/>
              <a:t> 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E87B-3B5C-4AA2-8546-17D23C21DEB7}"/>
              </a:ext>
            </a:extLst>
          </p:cNvPr>
          <p:cNvSpPr txBox="1"/>
          <p:nvPr/>
        </p:nvSpPr>
        <p:spPr>
          <a:xfrm>
            <a:off x="1291079" y="2105772"/>
            <a:ext cx="9409045" cy="194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Implemented the user registration &amp; authentication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Cloud deployment and 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Styling and UX improvement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52553-430D-407B-9D1A-16D3C80B2E5E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20388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 Milestones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245705" y="2281140"/>
            <a:ext cx="9965637" cy="220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Developing a Mobile App (Android)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8B64C-FC9E-4FC0-8A71-232BD7883CBE}"/>
              </a:ext>
            </a:extLst>
          </p:cNvPr>
          <p:cNvSpPr txBox="1"/>
          <p:nvPr/>
        </p:nvSpPr>
        <p:spPr>
          <a:xfrm>
            <a:off x="3641642" y="609600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https://recyclabs.web.app</a:t>
            </a:r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319810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DD62-8F23-4F6E-A123-25C58511AB45}"/>
              </a:ext>
            </a:extLst>
          </p:cNvPr>
          <p:cNvSpPr txBox="1"/>
          <p:nvPr/>
        </p:nvSpPr>
        <p:spPr>
          <a:xfrm>
            <a:off x="1873300" y="3905795"/>
            <a:ext cx="835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linkClick r:id="rId2"/>
              </a:rPr>
              <a:t>https://recyclabs.web.app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920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961</TotalTime>
  <Words>159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58</cp:revision>
  <dcterms:created xsi:type="dcterms:W3CDTF">2019-04-06T14:13:01Z</dcterms:created>
  <dcterms:modified xsi:type="dcterms:W3CDTF">2019-06-10T10:03:29Z</dcterms:modified>
</cp:coreProperties>
</file>