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2" r:id="rId9"/>
    <p:sldId id="271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64E3E-79F1-457E-9C0F-DD821A27C1C2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0369A-C44D-4E38-AA5B-60B97F3E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79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B1F39-E980-48C7-AA8F-C3FF10C5F150}" type="datetime1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672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6878-5C5E-4BD5-8EDE-68A5EF2DD9B8}" type="datetime1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258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E279-0392-44AA-B01F-3D056690A0FE}" type="datetime1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47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8747-AD8F-4128-A5BA-9B59802D978F}" type="datetime1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85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57B6-8144-4E14-AEC4-0AEC7099B812}" type="datetime1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491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8119-1A37-4A25-8A9D-30D4A7F48CA6}" type="datetime1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80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4ECB-65AF-4D60-8068-C20A2909E33A}" type="datetime1">
              <a:rPr lang="en-US" smtClean="0"/>
              <a:t>6/9/2019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49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11FE-7BEA-4879-A35C-5512C1C160DD}" type="datetime1">
              <a:rPr lang="en-US" smtClean="0"/>
              <a:t>6/9/2019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219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69BB-16A9-4CCE-9F46-CB18C564659A}" type="datetime1">
              <a:rPr lang="en-US" smtClean="0"/>
              <a:t>6/9/2019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2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25B6-D91B-432F-9818-58F7CBB13E42}" type="datetime1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19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C027F7B-75E6-4617-B138-9F5517E336C2}" type="datetime1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285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6ACB3-1A8E-45F2-A4B4-A562FF536A44}" type="datetime1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121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30B515-416E-40ED-9797-88D68CF34466}"/>
              </a:ext>
            </a:extLst>
          </p:cNvPr>
          <p:cNvSpPr txBox="1"/>
          <p:nvPr/>
        </p:nvSpPr>
        <p:spPr>
          <a:xfrm>
            <a:off x="2676939" y="1134113"/>
            <a:ext cx="90512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Bahnschrift SemiBold" panose="020B0502040204020203" pitchFamily="34" charset="0"/>
                <a:ea typeface="Cambria Math" panose="02040503050406030204" pitchFamily="18" charset="0"/>
              </a:rPr>
              <a:t>Web Based Application </a:t>
            </a:r>
            <a:r>
              <a:rPr lang="en-US" sz="5400" b="1">
                <a:latin typeface="Bahnschrift SemiBold" panose="020B0502040204020203" pitchFamily="34" charset="0"/>
                <a:ea typeface="Cambria Math" panose="02040503050406030204" pitchFamily="18" charset="0"/>
              </a:rPr>
              <a:t>for Solid Waste </a:t>
            </a:r>
            <a:r>
              <a:rPr lang="en-US" sz="5400" b="1" dirty="0">
                <a:latin typeface="Bahnschrift SemiBold" panose="020B0502040204020203" pitchFamily="34" charset="0"/>
                <a:ea typeface="Cambria Math" panose="02040503050406030204" pitchFamily="18" charset="0"/>
              </a:rPr>
              <a:t>Management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82B1A8-1747-4089-ACEE-23CC5928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975" y="3345965"/>
            <a:ext cx="2039270" cy="203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26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10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91079" y="2463502"/>
            <a:ext cx="9520158" cy="16382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800" b="1" dirty="0"/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1427937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DB76A9-2A62-4830-A2C4-A53DD9B9A207}"/>
              </a:ext>
            </a:extLst>
          </p:cNvPr>
          <p:cNvSpPr txBox="1"/>
          <p:nvPr/>
        </p:nvSpPr>
        <p:spPr>
          <a:xfrm>
            <a:off x="1431234" y="940906"/>
            <a:ext cx="5115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Bahnschrift SemiBold" panose="020B0502040204020203" pitchFamily="34" charset="0"/>
              </a:rPr>
              <a:t>Group Members</a:t>
            </a:r>
            <a:endParaRPr lang="en-US" b="1" dirty="0">
              <a:latin typeface="Bahnschrift SemiBol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73B79C-1A18-4210-A41D-BC7DC1750402}"/>
              </a:ext>
            </a:extLst>
          </p:cNvPr>
          <p:cNvSpPr txBox="1"/>
          <p:nvPr/>
        </p:nvSpPr>
        <p:spPr>
          <a:xfrm>
            <a:off x="1291079" y="2129626"/>
            <a:ext cx="1046921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" panose="020B0502040204020203" pitchFamily="34" charset="0"/>
              </a:rPr>
              <a:t> M.M.M. ASLAM					E/15/021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" panose="020B0502040204020203" pitchFamily="34" charset="0"/>
              </a:rPr>
              <a:t> M.H. HISNI MOHAMED			E/15/131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" panose="020B0502040204020203" pitchFamily="34" charset="0"/>
              </a:rPr>
              <a:t> S. SUHAIL							E/15/348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Bahnschrift" panose="020B0502040204020203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" panose="020B0502040204020203" pitchFamily="34" charset="0"/>
              </a:rPr>
              <a:t> Product owner &amp; Scrum Master: Miss. NIMALI KULARATNE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DB48B7-3F23-4E0F-9FAE-439C73DA1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16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356882-6EFB-41D5-825E-E6830F00D9C1}"/>
              </a:ext>
            </a:extLst>
          </p:cNvPr>
          <p:cNvSpPr txBox="1"/>
          <p:nvPr/>
        </p:nvSpPr>
        <p:spPr>
          <a:xfrm>
            <a:off x="1431234" y="940906"/>
            <a:ext cx="5115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Introduction </a:t>
            </a: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1733B1-D6AF-47B9-AF9A-898CA257D4E6}"/>
              </a:ext>
            </a:extLst>
          </p:cNvPr>
          <p:cNvSpPr txBox="1"/>
          <p:nvPr/>
        </p:nvSpPr>
        <p:spPr>
          <a:xfrm>
            <a:off x="1291079" y="2173543"/>
            <a:ext cx="9568071" cy="3685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 A web based application for plastic &amp; non-degradable waste management.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 Helps public to interact with buyers.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 Helps state health inspectors to track the waste disposal mechanism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682B7E-28FB-4E4A-ABC1-59770A4B7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13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48664">
              <a:srgbClr val="E9E8E5"/>
            </a:gs>
            <a:gs pos="22100">
              <a:srgbClr val="F2F2F0"/>
            </a:gs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CB65AC-FCF6-4FD2-BF0C-7BFC2B4F658E}"/>
              </a:ext>
            </a:extLst>
          </p:cNvPr>
          <p:cNvSpPr txBox="1"/>
          <p:nvPr/>
        </p:nvSpPr>
        <p:spPr>
          <a:xfrm>
            <a:off x="1431234" y="940906"/>
            <a:ext cx="5701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Technologies Used</a:t>
            </a: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17918E-7BE1-4F8E-9B8F-171640DBD7F7}"/>
              </a:ext>
            </a:extLst>
          </p:cNvPr>
          <p:cNvSpPr txBox="1"/>
          <p:nvPr/>
        </p:nvSpPr>
        <p:spPr>
          <a:xfrm>
            <a:off x="1431233" y="2358887"/>
            <a:ext cx="9024731" cy="164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 React JS, React Native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 Firebase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276200-7C93-48B5-A67A-562DB7F82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47" y="4644069"/>
            <a:ext cx="3695700" cy="11334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209" y="4024944"/>
            <a:ext cx="3695700" cy="123825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0AA44D-6E6F-4D79-B559-73AF9B7E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1233A5-8A97-4E65-84E8-637214546B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240" y="827145"/>
            <a:ext cx="3695700" cy="1238250"/>
          </a:xfrm>
          <a:prstGeom prst="rect">
            <a:avLst/>
          </a:prstGeom>
          <a:pattFill prst="trellis">
            <a:fgClr>
              <a:schemeClr val="accent1"/>
            </a:fgClr>
            <a:bgClr>
              <a:schemeClr val="bg1"/>
            </a:bgClr>
          </a:pattFill>
        </p:spPr>
      </p:pic>
      <p:pic>
        <p:nvPicPr>
          <p:cNvPr id="1028" name="Picture 4" descr="Image result for react native">
            <a:extLst>
              <a:ext uri="{FF2B5EF4-FFF2-40B4-BE49-F238E27FC236}">
                <a16:creationId xmlns:a16="http://schemas.microsoft.com/office/drawing/2014/main" id="{B2DBB8BC-AB9A-4BD4-8D7F-0DF17C323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320" y="2358887"/>
            <a:ext cx="3911973" cy="181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00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25C1A6-E572-434B-BD6E-18C2BE38C2D1}"/>
              </a:ext>
            </a:extLst>
          </p:cNvPr>
          <p:cNvSpPr txBox="1"/>
          <p:nvPr/>
        </p:nvSpPr>
        <p:spPr>
          <a:xfrm>
            <a:off x="1431233" y="917830"/>
            <a:ext cx="5115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Project Plan</a:t>
            </a: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984D0A-CE61-46B0-ABD2-4C80EBCC3F16}"/>
              </a:ext>
            </a:extLst>
          </p:cNvPr>
          <p:cNvSpPr txBox="1"/>
          <p:nvPr/>
        </p:nvSpPr>
        <p:spPr>
          <a:xfrm>
            <a:off x="1291079" y="2076616"/>
            <a:ext cx="9828950" cy="4042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44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Requirement gathering and getting familiar with</a:t>
            </a:r>
          </a:p>
          <a:p>
            <a:pPr>
              <a:lnSpc>
                <a:spcPts val="4400"/>
              </a:lnSpc>
            </a:pPr>
            <a:r>
              <a:rPr lang="en-US" sz="3200" dirty="0"/>
              <a:t>	technologies </a:t>
            </a:r>
          </a:p>
          <a:p>
            <a:pPr marL="457200" indent="-457200">
              <a:lnSpc>
                <a:spcPts val="44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User interface designing </a:t>
            </a:r>
          </a:p>
          <a:p>
            <a:pPr marL="457200" indent="-457200">
              <a:lnSpc>
                <a:spcPts val="44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Database configuration</a:t>
            </a:r>
          </a:p>
          <a:p>
            <a:pPr marL="457200" indent="-457200">
              <a:lnSpc>
                <a:spcPts val="44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Implementing user registration &amp; authentication </a:t>
            </a:r>
          </a:p>
          <a:p>
            <a:pPr marL="457200" indent="-457200">
              <a:lnSpc>
                <a:spcPts val="44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Cloud deployment &amp; Configuration </a:t>
            </a:r>
          </a:p>
          <a:p>
            <a:pPr marL="457200" indent="-457200">
              <a:lnSpc>
                <a:spcPts val="44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Testing &amp; Evaluation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646080-90E5-4506-AF02-12DE5A4E4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30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20B0D1-4802-47DD-9B5F-C846F0C9DC62}"/>
              </a:ext>
            </a:extLst>
          </p:cNvPr>
          <p:cNvSpPr txBox="1"/>
          <p:nvPr/>
        </p:nvSpPr>
        <p:spPr>
          <a:xfrm>
            <a:off x="1431234" y="940906"/>
            <a:ext cx="9064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Things Completed </a:t>
            </a:r>
            <a:r>
              <a:rPr lang="en-US" sz="3200" b="1" dirty="0"/>
              <a:t>(Before Mid)</a:t>
            </a:r>
            <a:r>
              <a:rPr lang="en-US" sz="4800" b="1" dirty="0"/>
              <a:t> </a:t>
            </a: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FB2EB2-44F4-44BB-9F90-0714D1A49061}"/>
              </a:ext>
            </a:extLst>
          </p:cNvPr>
          <p:cNvSpPr txBox="1"/>
          <p:nvPr/>
        </p:nvSpPr>
        <p:spPr>
          <a:xfrm>
            <a:off x="1291079" y="2158780"/>
            <a:ext cx="9409045" cy="27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Gathered the requirement and got familiar with technologies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Designed the user interface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Configured the database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72C669-5357-43D6-A270-FA8BB6AE3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5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D6CB5-DB48-4B25-8785-F441DACBF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AFD2AE-98D1-41EA-A2C5-D9DE7DE3189B}"/>
              </a:ext>
            </a:extLst>
          </p:cNvPr>
          <p:cNvSpPr txBox="1"/>
          <p:nvPr/>
        </p:nvSpPr>
        <p:spPr>
          <a:xfrm>
            <a:off x="1431234" y="940906"/>
            <a:ext cx="9064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Things Completed </a:t>
            </a:r>
            <a:r>
              <a:rPr lang="en-US" sz="3200" b="1" dirty="0"/>
              <a:t>(After Mid)</a:t>
            </a:r>
            <a:r>
              <a:rPr lang="en-US" sz="4800" b="1" dirty="0"/>
              <a:t> </a:t>
            </a:r>
            <a:endParaRPr 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E3E87B-3B5C-4AA2-8546-17D23C21DEB7}"/>
              </a:ext>
            </a:extLst>
          </p:cNvPr>
          <p:cNvSpPr txBox="1"/>
          <p:nvPr/>
        </p:nvSpPr>
        <p:spPr>
          <a:xfrm>
            <a:off x="1291079" y="2105772"/>
            <a:ext cx="94090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Implemented the user registration &amp; authentication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Cloud deployment and configuration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Styling </a:t>
            </a:r>
            <a:r>
              <a:rPr lang="en-US" sz="2800" dirty="0"/>
              <a:t>and UX </a:t>
            </a:r>
            <a:r>
              <a:rPr lang="en-US" sz="2800" dirty="0" smtClean="0"/>
              <a:t>improvement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38856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87CC11-628F-4CC4-A2FB-7944487E1BBE}"/>
              </a:ext>
            </a:extLst>
          </p:cNvPr>
          <p:cNvSpPr txBox="1"/>
          <p:nvPr/>
        </p:nvSpPr>
        <p:spPr>
          <a:xfrm>
            <a:off x="1431234" y="957998"/>
            <a:ext cx="5115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Extra Milestones</a:t>
            </a: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5ED1F-3ACC-402F-979B-18EEDD0FD6F1}"/>
              </a:ext>
            </a:extLst>
          </p:cNvPr>
          <p:cNvSpPr txBox="1"/>
          <p:nvPr/>
        </p:nvSpPr>
        <p:spPr>
          <a:xfrm>
            <a:off x="1245705" y="2281140"/>
            <a:ext cx="99656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Developing a Mobile App (</a:t>
            </a:r>
            <a:r>
              <a:rPr lang="en-US" sz="3200" dirty="0" smtClean="0"/>
              <a:t>Android)</a:t>
            </a:r>
            <a:endParaRPr lang="en-US" sz="32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Monitoring System/Portal for state health inspectors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1E41B6-0A35-4A8A-94CD-A93C8D685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620" y="247543"/>
            <a:ext cx="2605146" cy="183811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A62C7E-7145-468D-B0B1-A1AA6FCF2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0061" y="839141"/>
            <a:ext cx="765644" cy="503578"/>
          </a:xfrm>
        </p:spPr>
        <p:txBody>
          <a:bodyPr/>
          <a:lstStyle/>
          <a:p>
            <a:fld id="{C856FAD5-89AB-47AB-8E18-7B0A43CE84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47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9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91079" y="2319810"/>
            <a:ext cx="9520158" cy="16382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8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9203298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Custom 1">
      <a:majorFont>
        <a:latin typeface="Bahnschrift SemiBold"/>
        <a:ea typeface=""/>
        <a:cs typeface=""/>
      </a:majorFont>
      <a:minorFont>
        <a:latin typeface="Bahnschrif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600</TotalTime>
  <Words>133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Bahnschrift</vt:lpstr>
      <vt:lpstr>Bahnschrift SemiBold</vt:lpstr>
      <vt:lpstr>Calibri</vt:lpstr>
      <vt:lpstr>Cambria Math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 10</dc:creator>
  <cp:lastModifiedBy>Hisni Mohammed</cp:lastModifiedBy>
  <cp:revision>56</cp:revision>
  <dcterms:created xsi:type="dcterms:W3CDTF">2019-04-06T14:13:01Z</dcterms:created>
  <dcterms:modified xsi:type="dcterms:W3CDTF">2019-06-09T16:13:26Z</dcterms:modified>
</cp:coreProperties>
</file>