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75" y="3345965"/>
            <a:ext cx="2039270" cy="20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463502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279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291079" y="2129626"/>
            <a:ext cx="10469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M.M.M. </a:t>
            </a:r>
            <a:r>
              <a:rPr lang="en-US" sz="2800" dirty="0" smtClean="0">
                <a:latin typeface="Bahnschrift" panose="020B0502040204020203" pitchFamily="34" charset="0"/>
              </a:rPr>
              <a:t>ASLAM					E/15/021</a:t>
            </a:r>
            <a:endParaRPr lang="en-US" sz="2800" dirty="0" smtClean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M.H. HISNI </a:t>
            </a:r>
            <a:r>
              <a:rPr lang="en-US" sz="2800" dirty="0" smtClean="0">
                <a:latin typeface="Bahnschrift" panose="020B0502040204020203" pitchFamily="34" charset="0"/>
              </a:rPr>
              <a:t>MOHAMED			E/15/131</a:t>
            </a:r>
            <a:endParaRPr lang="en-US" sz="2800" dirty="0" smtClean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S. </a:t>
            </a:r>
            <a:r>
              <a:rPr lang="en-US" sz="2800" dirty="0" smtClean="0">
                <a:latin typeface="Bahnschrift" panose="020B0502040204020203" pitchFamily="34" charset="0"/>
              </a:rPr>
              <a:t>SUHAIL							E/15/348</a:t>
            </a:r>
            <a:endParaRPr lang="en-US" sz="2800" dirty="0" smtClean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ahnschrift" panose="020B0502040204020203" pitchFamily="34" charset="0"/>
              </a:rPr>
              <a:t> Product owner &amp; Scrum </a:t>
            </a:r>
            <a:r>
              <a:rPr lang="en-US" sz="2800" dirty="0" smtClean="0">
                <a:latin typeface="Bahnschrift" panose="020B0502040204020203" pitchFamily="34" charset="0"/>
              </a:rPr>
              <a:t>Master: </a:t>
            </a:r>
            <a:r>
              <a:rPr lang="en-US" sz="2800" dirty="0" smtClean="0">
                <a:latin typeface="Bahnschrift" panose="020B0502040204020203" pitchFamily="34" charset="0"/>
              </a:rPr>
              <a:t>Miss. NIMALI KULARATNE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291079" y="2173543"/>
            <a:ext cx="9568071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A web based application for plastic &amp; non-degradable waste management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public to interact with buyers</a:t>
            </a:r>
            <a:r>
              <a:rPr lang="en-US" sz="3200" dirty="0" smtClean="0"/>
              <a:t>.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React 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291079" y="2076616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Requirement </a:t>
            </a:r>
            <a:r>
              <a:rPr lang="en-US" sz="3200" dirty="0"/>
              <a:t>gathering and getting familiar </a:t>
            </a:r>
            <a:r>
              <a:rPr lang="en-US" sz="3200" dirty="0" smtClean="0"/>
              <a:t>with</a:t>
            </a:r>
          </a:p>
          <a:p>
            <a:pPr>
              <a:lnSpc>
                <a:spcPts val="4400"/>
              </a:lnSpc>
            </a:pPr>
            <a:r>
              <a:rPr lang="en-US" sz="3200" dirty="0"/>
              <a:t>	</a:t>
            </a:r>
            <a:r>
              <a:rPr lang="en-US" sz="3200" dirty="0" smtClean="0"/>
              <a:t>technologies </a:t>
            </a:r>
            <a:endParaRPr lang="en-US" sz="3200" dirty="0"/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User </a:t>
            </a:r>
            <a:r>
              <a:rPr lang="en-US" sz="3200" dirty="0"/>
              <a:t>interface designing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Database </a:t>
            </a:r>
            <a:r>
              <a:rPr lang="en-US" sz="3200" dirty="0"/>
              <a:t>configuration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Implementing </a:t>
            </a:r>
            <a:r>
              <a:rPr lang="en-US" sz="3200" dirty="0"/>
              <a:t>user registration &amp; authentication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</a:t>
            </a:r>
            <a:r>
              <a:rPr lang="en-US" sz="3200" dirty="0"/>
              <a:t>deployment &amp; Configuration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Testing </a:t>
            </a:r>
            <a:r>
              <a:rPr lang="en-US" sz="3200" dirty="0"/>
              <a:t>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225040"/>
            <a:ext cx="9409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Gathered </a:t>
            </a:r>
            <a:r>
              <a:rPr lang="en-US" sz="3000" dirty="0"/>
              <a:t>the requirement and got </a:t>
            </a:r>
            <a:r>
              <a:rPr lang="en-US" sz="3000" dirty="0" smtClean="0"/>
              <a:t>familiar </a:t>
            </a:r>
            <a:r>
              <a:rPr lang="en-US" sz="3000" dirty="0" smtClean="0"/>
              <a:t>with technologies </a:t>
            </a:r>
            <a:endParaRPr 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Designed </a:t>
            </a:r>
            <a:r>
              <a:rPr lang="en-US" sz="3000" dirty="0"/>
              <a:t>the user </a:t>
            </a:r>
            <a:r>
              <a:rPr lang="en-US" sz="3000" dirty="0" smtClean="0"/>
              <a:t>interface</a:t>
            </a:r>
            <a:endParaRPr lang="en-US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Configured </a:t>
            </a:r>
            <a:r>
              <a:rPr lang="en-US" sz="3000" dirty="0"/>
              <a:t>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643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</a:t>
            </a:r>
            <a:r>
              <a:rPr lang="en-US" sz="4800" b="1" dirty="0" smtClean="0"/>
              <a:t>to Complete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198914"/>
            <a:ext cx="9409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Configuring user authentication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Styling and UX improvement </a:t>
            </a:r>
            <a:endParaRPr lang="en-US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</a:t>
            </a:r>
            <a:r>
              <a:rPr lang="en-US" sz="3200" dirty="0"/>
              <a:t>deployment &amp; </a:t>
            </a:r>
            <a:r>
              <a:rPr lang="en-US" sz="3200" dirty="0" smtClean="0"/>
              <a:t>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Testing </a:t>
            </a:r>
            <a:r>
              <a:rPr lang="en-US" sz="3200" dirty="0"/>
              <a:t>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245705" y="2281140"/>
            <a:ext cx="9965637" cy="220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Developing a Mobile App (</a:t>
            </a:r>
            <a:r>
              <a:rPr lang="en-US" sz="3200" dirty="0" smtClean="0"/>
              <a:t>Android)</a:t>
            </a:r>
            <a:endParaRPr lang="en-US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Monitoring </a:t>
            </a:r>
            <a:r>
              <a:rPr lang="en-US" sz="3200" dirty="0"/>
              <a:t>System/Portal for </a:t>
            </a:r>
            <a:r>
              <a:rPr lang="en-US" sz="3200" dirty="0" smtClean="0"/>
              <a:t>state </a:t>
            </a:r>
            <a:r>
              <a:rPr lang="en-US" sz="3200" dirty="0"/>
              <a:t>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319810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 smtClean="0"/>
              <a:t>Demo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92032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255</TotalTime>
  <Words>123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43</cp:revision>
  <dcterms:created xsi:type="dcterms:W3CDTF">2019-04-06T14:13:01Z</dcterms:created>
  <dcterms:modified xsi:type="dcterms:W3CDTF">2019-04-09T14:42:17Z</dcterms:modified>
</cp:coreProperties>
</file>